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30"/>
  </p:notesMasterIdLst>
  <p:sldIdLst>
    <p:sldId id="256" r:id="rId2"/>
    <p:sldId id="257" r:id="rId3"/>
    <p:sldId id="258" r:id="rId4"/>
    <p:sldId id="328" r:id="rId5"/>
    <p:sldId id="305" r:id="rId6"/>
    <p:sldId id="267" r:id="rId7"/>
    <p:sldId id="266" r:id="rId8"/>
    <p:sldId id="268" r:id="rId9"/>
    <p:sldId id="269" r:id="rId10"/>
    <p:sldId id="329" r:id="rId11"/>
    <p:sldId id="330" r:id="rId12"/>
    <p:sldId id="327" r:id="rId13"/>
    <p:sldId id="331" r:id="rId14"/>
    <p:sldId id="271" r:id="rId15"/>
    <p:sldId id="325" r:id="rId16"/>
    <p:sldId id="275" r:id="rId17"/>
    <p:sldId id="262" r:id="rId18"/>
    <p:sldId id="273" r:id="rId19"/>
    <p:sldId id="336" r:id="rId20"/>
    <p:sldId id="326" r:id="rId21"/>
    <p:sldId id="319" r:id="rId22"/>
    <p:sldId id="332" r:id="rId23"/>
    <p:sldId id="333" r:id="rId24"/>
    <p:sldId id="324" r:id="rId25"/>
    <p:sldId id="318" r:id="rId26"/>
    <p:sldId id="334" r:id="rId27"/>
    <p:sldId id="335" r:id="rId28"/>
    <p:sldId id="303" r:id="rId29"/>
  </p:sldIdLst>
  <p:sldSz cx="9144000" cy="5143500" type="screen16x9"/>
  <p:notesSz cx="6858000" cy="9144000"/>
  <p:embeddedFontLst>
    <p:embeddedFont>
      <p:font typeface="Playfair Display" panose="020B0604020202020204" charset="0"/>
      <p:regular r:id="rId31"/>
      <p:bold r:id="rId32"/>
      <p:italic r:id="rId33"/>
      <p:boldItalic r:id="rId34"/>
    </p:embeddedFont>
    <p:embeddedFont>
      <p:font typeface="Sitka Display Semibold" panose="020B0604020202020204" charset="0"/>
      <p:bold r:id="rId35"/>
      <p:boldItalic r:id="rId36"/>
    </p:embeddedFont>
    <p:embeddedFont>
      <p:font typeface="Montserrat" panose="00000500000000000000" pitchFamily="2" charset="0"/>
      <p:regular r:id="rId37"/>
      <p:bold r:id="rId38"/>
      <p:italic r:id="rId39"/>
      <p:boldItalic r:id="rId40"/>
    </p:embeddedFont>
    <p:embeddedFont>
      <p:font typeface="Montserrat Medium" panose="00000600000000000000" pitchFamily="2" charset="0"/>
      <p:regular r:id="rId41"/>
      <p:bold r:id="rId42"/>
      <p:italic r:id="rId43"/>
      <p:boldItalic r:id="rId44"/>
    </p:embeddedFont>
    <p:embeddedFont>
      <p:font typeface="Quicksand" panose="020B060402020202020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C9ECEB-864E-4B4A-9A3B-520BDE6F4A4A}">
  <a:tblStyle styleId="{49C9ECEB-864E-4B4A-9A3B-520BDE6F4A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4660"/>
  </p:normalViewPr>
  <p:slideViewPr>
    <p:cSldViewPr snapToGrid="0">
      <p:cViewPr varScale="1">
        <p:scale>
          <a:sx n="124" d="100"/>
          <a:sy n="124" d="100"/>
        </p:scale>
        <p:origin x="32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a:extLst>
            <a:ext uri="{FF2B5EF4-FFF2-40B4-BE49-F238E27FC236}">
              <a16:creationId xmlns:a16="http://schemas.microsoft.com/office/drawing/2014/main" id="{BA26BADE-C9E5-2448-B288-77C25527623B}"/>
            </a:ext>
          </a:extLst>
        </p:cNvPr>
        <p:cNvGrpSpPr/>
        <p:nvPr/>
      </p:nvGrpSpPr>
      <p:grpSpPr>
        <a:xfrm>
          <a:off x="0" y="0"/>
          <a:ext cx="0" cy="0"/>
          <a:chOff x="0" y="0"/>
          <a:chExt cx="0" cy="0"/>
        </a:xfrm>
      </p:grpSpPr>
      <p:sp>
        <p:nvSpPr>
          <p:cNvPr id="697" name="Google Shape;697;g5402930dac_0_260:notes">
            <a:extLst>
              <a:ext uri="{FF2B5EF4-FFF2-40B4-BE49-F238E27FC236}">
                <a16:creationId xmlns:a16="http://schemas.microsoft.com/office/drawing/2014/main" id="{35CB36A5-D4FF-A118-DC97-F5C72A9FFDA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5402930dac_0_260:notes">
            <a:extLst>
              <a:ext uri="{FF2B5EF4-FFF2-40B4-BE49-F238E27FC236}">
                <a16:creationId xmlns:a16="http://schemas.microsoft.com/office/drawing/2014/main" id="{2611B417-B1FE-4A87-011F-430FC7CC35E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7650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10CCFB4A-7443-917E-27A4-84A3670807A0}"/>
            </a:ext>
          </a:extLst>
        </p:cNvPr>
        <p:cNvGrpSpPr/>
        <p:nvPr/>
      </p:nvGrpSpPr>
      <p:grpSpPr>
        <a:xfrm>
          <a:off x="0" y="0"/>
          <a:ext cx="0" cy="0"/>
          <a:chOff x="0" y="0"/>
          <a:chExt cx="0" cy="0"/>
        </a:xfrm>
      </p:grpSpPr>
      <p:sp>
        <p:nvSpPr>
          <p:cNvPr id="733" name="Google Shape;733;g5402930dac_0_541:notes">
            <a:extLst>
              <a:ext uri="{FF2B5EF4-FFF2-40B4-BE49-F238E27FC236}">
                <a16:creationId xmlns:a16="http://schemas.microsoft.com/office/drawing/2014/main" id="{EA60C4AA-0010-6845-8A20-DAA98A0E7D5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02930dac_0_541:notes">
            <a:extLst>
              <a:ext uri="{FF2B5EF4-FFF2-40B4-BE49-F238E27FC236}">
                <a16:creationId xmlns:a16="http://schemas.microsoft.com/office/drawing/2014/main" id="{7B49267E-CA6A-893C-3CDD-5D2C463107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2325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a:extLst>
            <a:ext uri="{FF2B5EF4-FFF2-40B4-BE49-F238E27FC236}">
              <a16:creationId xmlns:a16="http://schemas.microsoft.com/office/drawing/2014/main" id="{A70C31F7-3B15-CC2E-3106-B0132E868EF0}"/>
            </a:ext>
          </a:extLst>
        </p:cNvPr>
        <p:cNvGrpSpPr/>
        <p:nvPr/>
      </p:nvGrpSpPr>
      <p:grpSpPr>
        <a:xfrm>
          <a:off x="0" y="0"/>
          <a:ext cx="0" cy="0"/>
          <a:chOff x="0" y="0"/>
          <a:chExt cx="0" cy="0"/>
        </a:xfrm>
      </p:grpSpPr>
      <p:sp>
        <p:nvSpPr>
          <p:cNvPr id="733" name="Google Shape;733;g5402930dac_0_541:notes">
            <a:extLst>
              <a:ext uri="{FF2B5EF4-FFF2-40B4-BE49-F238E27FC236}">
                <a16:creationId xmlns:a16="http://schemas.microsoft.com/office/drawing/2014/main" id="{82CC0036-3427-4DFE-ABE9-25EA0D424D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02930dac_0_541:notes">
            <a:extLst>
              <a:ext uri="{FF2B5EF4-FFF2-40B4-BE49-F238E27FC236}">
                <a16:creationId xmlns:a16="http://schemas.microsoft.com/office/drawing/2014/main" id="{56EB7FB1-0732-16CC-0E60-19992DAAE2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051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5402930dac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5402930dac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AF647D92-4606-6417-0391-F80DD4C99549}"/>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5784F994-7C26-27B4-3CD1-F88CF55318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CDD7CB62-2AA1-B382-518B-D60B936C92D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9728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ac187c80f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ac187c80f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116df5c0f9c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1163723294b_0_1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63723294b_0_1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a:extLst>
            <a:ext uri="{FF2B5EF4-FFF2-40B4-BE49-F238E27FC236}">
              <a16:creationId xmlns:a16="http://schemas.microsoft.com/office/drawing/2014/main" id="{33A32FBC-136E-83EB-054E-F153C4355A89}"/>
            </a:ext>
          </a:extLst>
        </p:cNvPr>
        <p:cNvGrpSpPr/>
        <p:nvPr/>
      </p:nvGrpSpPr>
      <p:grpSpPr>
        <a:xfrm>
          <a:off x="0" y="0"/>
          <a:ext cx="0" cy="0"/>
          <a:chOff x="0" y="0"/>
          <a:chExt cx="0" cy="0"/>
        </a:xfrm>
      </p:grpSpPr>
      <p:sp>
        <p:nvSpPr>
          <p:cNvPr id="750" name="Google Shape;750;g1163723294b_0_1149:notes">
            <a:extLst>
              <a:ext uri="{FF2B5EF4-FFF2-40B4-BE49-F238E27FC236}">
                <a16:creationId xmlns:a16="http://schemas.microsoft.com/office/drawing/2014/main" id="{6C4496A6-4EED-94BB-604F-F95B5F5E4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1163723294b_0_1149:notes">
            <a:extLst>
              <a:ext uri="{FF2B5EF4-FFF2-40B4-BE49-F238E27FC236}">
                <a16:creationId xmlns:a16="http://schemas.microsoft.com/office/drawing/2014/main" id="{76E6E6C1-9C52-FCC3-7A49-9DF35F50869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50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65ED6DF7-4949-C0F8-E242-382408204BB5}"/>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79D482FF-8F4D-A41B-1DF2-406A19F3A8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0E5567DE-3C34-D723-89A0-8CC47F9ED6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289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9f3cfcb535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9f3cfcb535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9D105B95-FD62-CD6E-E433-F0AED99D9377}"/>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18E85077-3E8E-E557-D2B8-83CADFD70C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68683CDF-D66A-69D0-DEAB-152721F5D0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940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55B51F85-4E0D-1F20-40C5-B156AB545E78}"/>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D78A344D-745D-8507-6A18-5F13B164D9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EF59BE73-3284-5D43-F694-B8EBC86880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6841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40319662-6A2B-192A-6D52-1EA79333E997}"/>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00F2A698-6E5D-1683-53F3-B3DE96D310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2DF68B13-C8EB-77FF-4948-859B681700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2672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92519BA3-647E-BFE0-3600-52539FA5E907}"/>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A38EE995-281C-755B-97EF-E61FC1B09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08922879-0383-CE40-9A00-57CA500B37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179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AA59DBAD-B753-E8DF-A2C8-20A6403509C7}"/>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E8732C10-D3A8-18E8-7EDA-8968A7051E9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8B587BA6-0D86-EF94-7DE8-134B734108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0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a:extLst>
            <a:ext uri="{FF2B5EF4-FFF2-40B4-BE49-F238E27FC236}">
              <a16:creationId xmlns:a16="http://schemas.microsoft.com/office/drawing/2014/main" id="{2F9DC05B-40E3-8EA9-9FF0-60314B71F669}"/>
            </a:ext>
          </a:extLst>
        </p:cNvPr>
        <p:cNvGrpSpPr/>
        <p:nvPr/>
      </p:nvGrpSpPr>
      <p:grpSpPr>
        <a:xfrm>
          <a:off x="0" y="0"/>
          <a:ext cx="0" cy="0"/>
          <a:chOff x="0" y="0"/>
          <a:chExt cx="0" cy="0"/>
        </a:xfrm>
      </p:grpSpPr>
      <p:sp>
        <p:nvSpPr>
          <p:cNvPr id="507" name="Google Shape;507;g116df5c0f9c_0_269:notes">
            <a:extLst>
              <a:ext uri="{FF2B5EF4-FFF2-40B4-BE49-F238E27FC236}">
                <a16:creationId xmlns:a16="http://schemas.microsoft.com/office/drawing/2014/main" id="{23144761-7BC3-2649-72C5-8025815D7B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116df5c0f9c_0_269:notes">
            <a:extLst>
              <a:ext uri="{FF2B5EF4-FFF2-40B4-BE49-F238E27FC236}">
                <a16:creationId xmlns:a16="http://schemas.microsoft.com/office/drawing/2014/main" id="{FAC2DA4D-74F9-7DBC-C4AD-6ABDF8BA367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527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9f3cfcb535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9f3cfcb535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02930da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02930da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6FF41C2A-A3B4-7CA8-618C-66D447377345}"/>
            </a:ext>
          </a:extLst>
        </p:cNvPr>
        <p:cNvGrpSpPr/>
        <p:nvPr/>
      </p:nvGrpSpPr>
      <p:grpSpPr>
        <a:xfrm>
          <a:off x="0" y="0"/>
          <a:ext cx="0" cy="0"/>
          <a:chOff x="0" y="0"/>
          <a:chExt cx="0" cy="0"/>
        </a:xfrm>
      </p:grpSpPr>
      <p:sp>
        <p:nvSpPr>
          <p:cNvPr id="530" name="Google Shape;530;g9f3cfcb535_0_188:notes">
            <a:extLst>
              <a:ext uri="{FF2B5EF4-FFF2-40B4-BE49-F238E27FC236}">
                <a16:creationId xmlns:a16="http://schemas.microsoft.com/office/drawing/2014/main" id="{CB405193-DEC0-18BC-F66E-19757F76FA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f3cfcb535_0_188:notes">
            <a:extLst>
              <a:ext uri="{FF2B5EF4-FFF2-40B4-BE49-F238E27FC236}">
                <a16:creationId xmlns:a16="http://schemas.microsoft.com/office/drawing/2014/main" id="{34D6B9E0-F035-4281-8B51-3FCED23C07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38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a:extLst>
            <a:ext uri="{FF2B5EF4-FFF2-40B4-BE49-F238E27FC236}">
              <a16:creationId xmlns:a16="http://schemas.microsoft.com/office/drawing/2014/main" id="{375664D2-77D1-8F7C-D7D3-4195A46AD4A5}"/>
            </a:ext>
          </a:extLst>
        </p:cNvPr>
        <p:cNvGrpSpPr/>
        <p:nvPr/>
      </p:nvGrpSpPr>
      <p:grpSpPr>
        <a:xfrm>
          <a:off x="0" y="0"/>
          <a:ext cx="0" cy="0"/>
          <a:chOff x="0" y="0"/>
          <a:chExt cx="0" cy="0"/>
        </a:xfrm>
      </p:grpSpPr>
      <p:sp>
        <p:nvSpPr>
          <p:cNvPr id="530" name="Google Shape;530;g9f3cfcb535_0_188:notes">
            <a:extLst>
              <a:ext uri="{FF2B5EF4-FFF2-40B4-BE49-F238E27FC236}">
                <a16:creationId xmlns:a16="http://schemas.microsoft.com/office/drawing/2014/main" id="{D19A075A-F6D9-0F64-CCC9-696A629BEC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9f3cfcb535_0_188:notes">
            <a:extLst>
              <a:ext uri="{FF2B5EF4-FFF2-40B4-BE49-F238E27FC236}">
                <a16:creationId xmlns:a16="http://schemas.microsoft.com/office/drawing/2014/main" id="{E19ECBCF-1CED-FC93-53E7-2AC9CD9001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133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16df5c0f9c_0_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16df5c0f9c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16df5c0f9c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16df5c0f9c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16df5c0f9c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16df5c0f9c_0_1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5402930dac_0_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8" name="Google Shape;698;g5402930dac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0" y="1124700"/>
            <a:ext cx="9144000" cy="28941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171500" y="1516975"/>
            <a:ext cx="6801000" cy="1440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4300"/>
              <a:buFont typeface="Playfair Display"/>
              <a:buNone/>
              <a:defRPr sz="4300" b="1">
                <a:solidFill>
                  <a:schemeClr val="lt1"/>
                </a:solidFill>
                <a:latin typeface="Playfair Display"/>
                <a:ea typeface="Playfair Display"/>
                <a:cs typeface="Playfair Display"/>
                <a:sym typeface="Playfair Display"/>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390650" y="2957225"/>
            <a:ext cx="6362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900"/>
              <a:buFont typeface="Montserrat Medium"/>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2pPr>
            <a:lvl3pPr lvl="2"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3pPr>
            <a:lvl4pPr lvl="3"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4pPr>
            <a:lvl5pPr lvl="4"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5pPr>
            <a:lvl6pPr lvl="5"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6pPr>
            <a:lvl7pPr lvl="6"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7pPr>
            <a:lvl8pPr lvl="7"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8pPr>
            <a:lvl9pPr lvl="8" algn="ctr">
              <a:lnSpc>
                <a:spcPct val="100000"/>
              </a:lnSpc>
              <a:spcBef>
                <a:spcPts val="0"/>
              </a:spcBef>
              <a:spcAft>
                <a:spcPts val="0"/>
              </a:spcAft>
              <a:buSzPts val="1900"/>
              <a:buFont typeface="Montserrat Medium"/>
              <a:buNone/>
              <a:defRPr sz="1900">
                <a:latin typeface="Montserrat Medium"/>
                <a:ea typeface="Montserrat Medium"/>
                <a:cs typeface="Montserrat Medium"/>
                <a:sym typeface="Montserrat Medium"/>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4" name="Google Shape;14;p2"/>
          <p:cNvSpPr/>
          <p:nvPr/>
        </p:nvSpPr>
        <p:spPr>
          <a:xfrm rot="5400000">
            <a:off x="-667200" y="3755238"/>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7092600" y="9478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31">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38" name="Google Shape;238;p36"/>
          <p:cNvSpPr txBox="1">
            <a:spLocks noGrp="1"/>
          </p:cNvSpPr>
          <p:nvPr>
            <p:ph type="title" idx="2"/>
          </p:nvPr>
        </p:nvSpPr>
        <p:spPr>
          <a:xfrm>
            <a:off x="5329763" y="19491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39" name="Google Shape;239;p36"/>
          <p:cNvSpPr txBox="1">
            <a:spLocks noGrp="1"/>
          </p:cNvSpPr>
          <p:nvPr>
            <p:ph type="title" idx="3"/>
          </p:nvPr>
        </p:nvSpPr>
        <p:spPr>
          <a:xfrm>
            <a:off x="5329775" y="23514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240" name="Google Shape;240;p36"/>
          <p:cNvSpPr txBox="1">
            <a:spLocks noGrp="1"/>
          </p:cNvSpPr>
          <p:nvPr>
            <p:ph type="title" idx="4"/>
          </p:nvPr>
        </p:nvSpPr>
        <p:spPr>
          <a:xfrm>
            <a:off x="5329763" y="3313300"/>
            <a:ext cx="2423100" cy="402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5"/>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241" name="Google Shape;241;p36"/>
          <p:cNvSpPr txBox="1">
            <a:spLocks noGrp="1"/>
          </p:cNvSpPr>
          <p:nvPr>
            <p:ph type="title" idx="5"/>
          </p:nvPr>
        </p:nvSpPr>
        <p:spPr>
          <a:xfrm>
            <a:off x="5329775" y="3715600"/>
            <a:ext cx="2899800" cy="768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280"/>
        <p:cNvGrpSpPr/>
        <p:nvPr/>
      </p:nvGrpSpPr>
      <p:grpSpPr>
        <a:xfrm>
          <a:off x="0" y="0"/>
          <a:ext cx="0" cy="0"/>
          <a:chOff x="0" y="0"/>
          <a:chExt cx="0" cy="0"/>
        </a:xfrm>
      </p:grpSpPr>
      <p:sp>
        <p:nvSpPr>
          <p:cNvPr id="281" name="Google Shape;281;p40"/>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2" name="Google Shape;282;p40"/>
          <p:cNvSpPr/>
          <p:nvPr/>
        </p:nvSpPr>
        <p:spPr>
          <a:xfrm rot="10800000">
            <a:off x="0" y="4429375"/>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0"/>
          <p:cNvSpPr/>
          <p:nvPr/>
        </p:nvSpPr>
        <p:spPr>
          <a:xfrm rot="5400000">
            <a:off x="8459538" y="332425"/>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284"/>
        <p:cNvGrpSpPr/>
        <p:nvPr/>
      </p:nvGrpSpPr>
      <p:grpSpPr>
        <a:xfrm>
          <a:off x="0" y="0"/>
          <a:ext cx="0" cy="0"/>
          <a:chOff x="0" y="0"/>
          <a:chExt cx="0" cy="0"/>
        </a:xfrm>
      </p:grpSpPr>
      <p:sp>
        <p:nvSpPr>
          <p:cNvPr id="285" name="Google Shape;285;p41"/>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86" name="Google Shape;286;p41"/>
          <p:cNvSpPr/>
          <p:nvPr/>
        </p:nvSpPr>
        <p:spPr>
          <a:xfrm rot="5400000">
            <a:off x="7753050" y="66705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rot="10800000">
            <a:off x="-12" y="479160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7_1">
    <p:spTree>
      <p:nvGrpSpPr>
        <p:cNvPr id="1" name="Shape 288"/>
        <p:cNvGrpSpPr/>
        <p:nvPr/>
      </p:nvGrpSpPr>
      <p:grpSpPr>
        <a:xfrm>
          <a:off x="0" y="0"/>
          <a:ext cx="0" cy="0"/>
          <a:chOff x="0" y="0"/>
          <a:chExt cx="0" cy="0"/>
        </a:xfrm>
      </p:grpSpPr>
      <p:sp>
        <p:nvSpPr>
          <p:cNvPr id="289" name="Google Shape;289;p4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0" name="Google Shape;290;p42"/>
          <p:cNvSpPr/>
          <p:nvPr/>
        </p:nvSpPr>
        <p:spPr>
          <a:xfrm rot="10800000">
            <a:off x="7092600" y="4791475"/>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2"/>
          <p:cNvSpPr/>
          <p:nvPr/>
        </p:nvSpPr>
        <p:spPr>
          <a:xfrm rot="5400000">
            <a:off x="8328300" y="143125"/>
            <a:ext cx="10077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6">
  <p:cSld name="CUSTOM_7_1_1">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294" name="Google Shape;294;p43"/>
          <p:cNvSpPr/>
          <p:nvPr/>
        </p:nvSpPr>
        <p:spPr>
          <a:xfrm rot="5400000">
            <a:off x="-691350" y="3730950"/>
            <a:ext cx="2055300" cy="7698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3"/>
          <p:cNvSpPr/>
          <p:nvPr/>
        </p:nvSpPr>
        <p:spPr>
          <a:xfrm rot="10800000">
            <a:off x="8126988" y="0"/>
            <a:ext cx="10170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1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11"/>
        <p:cNvGrpSpPr/>
        <p:nvPr/>
      </p:nvGrpSpPr>
      <p:grpSpPr>
        <a:xfrm>
          <a:off x="0" y="0"/>
          <a:ext cx="0" cy="0"/>
          <a:chOff x="0" y="0"/>
          <a:chExt cx="0" cy="0"/>
        </a:xfrm>
      </p:grpSpPr>
      <p:sp>
        <p:nvSpPr>
          <p:cNvPr id="412" name="Google Shape;412;p58"/>
          <p:cNvSpPr/>
          <p:nvPr/>
        </p:nvSpPr>
        <p:spPr>
          <a:xfrm rot="5400000">
            <a:off x="-332550" y="445905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8"/>
          <p:cNvSpPr/>
          <p:nvPr/>
        </p:nvSpPr>
        <p:spPr>
          <a:xfrm>
            <a:off x="8136300" y="442217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14"/>
        <p:cNvGrpSpPr/>
        <p:nvPr/>
      </p:nvGrpSpPr>
      <p:grpSpPr>
        <a:xfrm>
          <a:off x="0" y="0"/>
          <a:ext cx="0" cy="0"/>
          <a:chOff x="0" y="0"/>
          <a:chExt cx="0" cy="0"/>
        </a:xfrm>
      </p:grpSpPr>
      <p:sp>
        <p:nvSpPr>
          <p:cNvPr id="415" name="Google Shape;415;p59"/>
          <p:cNvSpPr/>
          <p:nvPr/>
        </p:nvSpPr>
        <p:spPr>
          <a:xfrm rot="10800000">
            <a:off x="-12" y="4791475"/>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9"/>
          <p:cNvSpPr/>
          <p:nvPr/>
        </p:nvSpPr>
        <p:spPr>
          <a:xfrm rot="5400000">
            <a:off x="8276850" y="143125"/>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17"/>
        <p:cNvGrpSpPr/>
        <p:nvPr/>
      </p:nvGrpSpPr>
      <p:grpSpPr>
        <a:xfrm>
          <a:off x="0" y="0"/>
          <a:ext cx="0" cy="0"/>
          <a:chOff x="0" y="0"/>
          <a:chExt cx="0" cy="0"/>
        </a:xfrm>
      </p:grpSpPr>
      <p:sp>
        <p:nvSpPr>
          <p:cNvPr id="418" name="Google Shape;418;p60"/>
          <p:cNvSpPr/>
          <p:nvPr/>
        </p:nvSpPr>
        <p:spPr>
          <a:xfrm rot="10800000">
            <a:off x="7088700" y="-125"/>
            <a:ext cx="2055300" cy="7212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0"/>
          <p:cNvSpPr/>
          <p:nvPr/>
        </p:nvSpPr>
        <p:spPr>
          <a:xfrm rot="5400000">
            <a:off x="7942350" y="3941850"/>
            <a:ext cx="20514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13_1_1_1_1">
    <p:spTree>
      <p:nvGrpSpPr>
        <p:cNvPr id="1" name="Shape 420"/>
        <p:cNvGrpSpPr/>
        <p:nvPr/>
      </p:nvGrpSpPr>
      <p:grpSpPr>
        <a:xfrm>
          <a:off x="0" y="0"/>
          <a:ext cx="0" cy="0"/>
          <a:chOff x="0" y="0"/>
          <a:chExt cx="0" cy="0"/>
        </a:xfrm>
      </p:grpSpPr>
      <p:sp>
        <p:nvSpPr>
          <p:cNvPr id="421" name="Google Shape;421;p61"/>
          <p:cNvSpPr/>
          <p:nvPr/>
        </p:nvSpPr>
        <p:spPr>
          <a:xfrm rot="10800000">
            <a:off x="0" y="4422181"/>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1"/>
          <p:cNvSpPr/>
          <p:nvPr/>
        </p:nvSpPr>
        <p:spPr>
          <a:xfrm>
            <a:off x="7092600" y="0"/>
            <a:ext cx="20514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25" name="Google Shape;25;p4"/>
          <p:cNvSpPr txBox="1">
            <a:spLocks noGrp="1"/>
          </p:cNvSpPr>
          <p:nvPr>
            <p:ph type="body" idx="1"/>
          </p:nvPr>
        </p:nvSpPr>
        <p:spPr>
          <a:xfrm>
            <a:off x="723900" y="953775"/>
            <a:ext cx="7696200" cy="3615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5"/>
              </a:buClr>
              <a:buSzPts val="1200"/>
              <a:buAutoNum type="arabicPeriod"/>
              <a:defRPr sz="1100">
                <a:solidFill>
                  <a:srgbClr val="000000"/>
                </a:solidFill>
              </a:defRPr>
            </a:lvl1pPr>
            <a:lvl2pPr marL="914400" lvl="1" indent="-304800">
              <a:spcBef>
                <a:spcPts val="1600"/>
              </a:spcBef>
              <a:spcAft>
                <a:spcPts val="0"/>
              </a:spcAft>
              <a:buClr>
                <a:srgbClr val="000000"/>
              </a:buClr>
              <a:buSzPts val="1200"/>
              <a:buAutoNum type="alphaLcPeriod"/>
              <a:defRPr>
                <a:solidFill>
                  <a:srgbClr val="000000"/>
                </a:solidFill>
              </a:defRPr>
            </a:lvl2pPr>
            <a:lvl3pPr marL="1371600" lvl="2" indent="-304800">
              <a:spcBef>
                <a:spcPts val="1600"/>
              </a:spcBef>
              <a:spcAft>
                <a:spcPts val="0"/>
              </a:spcAft>
              <a:buClr>
                <a:srgbClr val="000000"/>
              </a:buClr>
              <a:buSzPts val="1200"/>
              <a:buAutoNum type="romanLcPeriod"/>
              <a:defRPr>
                <a:solidFill>
                  <a:srgbClr val="000000"/>
                </a:solidFill>
              </a:defRPr>
            </a:lvl3pPr>
            <a:lvl4pPr marL="1828800" lvl="3" indent="-304800">
              <a:spcBef>
                <a:spcPts val="1600"/>
              </a:spcBef>
              <a:spcAft>
                <a:spcPts val="0"/>
              </a:spcAft>
              <a:buClr>
                <a:srgbClr val="000000"/>
              </a:buClr>
              <a:buSzPts val="1200"/>
              <a:buAutoNum type="arabicPeriod"/>
              <a:defRPr>
                <a:solidFill>
                  <a:srgbClr val="000000"/>
                </a:solidFill>
              </a:defRPr>
            </a:lvl4pPr>
            <a:lvl5pPr marL="2286000" lvl="4" indent="-304800">
              <a:spcBef>
                <a:spcPts val="1600"/>
              </a:spcBef>
              <a:spcAft>
                <a:spcPts val="0"/>
              </a:spcAft>
              <a:buClr>
                <a:srgbClr val="000000"/>
              </a:buClr>
              <a:buSzPts val="1200"/>
              <a:buAutoNum type="alphaLcPeriod"/>
              <a:defRPr>
                <a:solidFill>
                  <a:srgbClr val="000000"/>
                </a:solidFill>
              </a:defRPr>
            </a:lvl5pPr>
            <a:lvl6pPr marL="2743200" lvl="5" indent="-304800">
              <a:spcBef>
                <a:spcPts val="1600"/>
              </a:spcBef>
              <a:spcAft>
                <a:spcPts val="0"/>
              </a:spcAft>
              <a:buClr>
                <a:srgbClr val="000000"/>
              </a:buClr>
              <a:buSzPts val="1200"/>
              <a:buAutoNum type="romanLcPeriod"/>
              <a:defRPr>
                <a:solidFill>
                  <a:srgbClr val="000000"/>
                </a:solidFill>
              </a:defRPr>
            </a:lvl6pPr>
            <a:lvl7pPr marL="3200400" lvl="6" indent="-304800">
              <a:spcBef>
                <a:spcPts val="1600"/>
              </a:spcBef>
              <a:spcAft>
                <a:spcPts val="0"/>
              </a:spcAft>
              <a:buClr>
                <a:srgbClr val="000000"/>
              </a:buClr>
              <a:buSzPts val="1200"/>
              <a:buAutoNum type="arabicPeriod"/>
              <a:defRPr>
                <a:solidFill>
                  <a:srgbClr val="000000"/>
                </a:solidFill>
              </a:defRPr>
            </a:lvl7pPr>
            <a:lvl8pPr marL="3657600" lvl="7" indent="-304800">
              <a:spcBef>
                <a:spcPts val="1600"/>
              </a:spcBef>
              <a:spcAft>
                <a:spcPts val="0"/>
              </a:spcAft>
              <a:buClr>
                <a:srgbClr val="000000"/>
              </a:buClr>
              <a:buSzPts val="1200"/>
              <a:buAutoNum type="alphaLcPeriod"/>
              <a:defRPr>
                <a:solidFill>
                  <a:srgbClr val="000000"/>
                </a:solidFill>
              </a:defRPr>
            </a:lvl8pPr>
            <a:lvl9pPr marL="4114800" lvl="8" indent="-304800">
              <a:spcBef>
                <a:spcPts val="1600"/>
              </a:spcBef>
              <a:spcAft>
                <a:spcPts val="1600"/>
              </a:spcAft>
              <a:buClr>
                <a:srgbClr val="000000"/>
              </a:buClr>
              <a:buSzPts val="1200"/>
              <a:buAutoNum type="romanLcPeriod"/>
              <a:defRPr>
                <a:solidFill>
                  <a:srgbClr val="000000"/>
                </a:solidFill>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2800"/>
              <a:buNone/>
              <a:defRPr>
                <a:solidFill>
                  <a:schemeClr val="accent3"/>
                </a:solidFill>
              </a:defRPr>
            </a:lvl1pPr>
            <a:lvl2pPr lvl="1">
              <a:spcBef>
                <a:spcPts val="0"/>
              </a:spcBef>
              <a:spcAft>
                <a:spcPts val="0"/>
              </a:spcAft>
              <a:buClr>
                <a:schemeClr val="accent3"/>
              </a:buClr>
              <a:buSzPts val="2800"/>
              <a:buNone/>
              <a:defRPr>
                <a:solidFill>
                  <a:schemeClr val="accent3"/>
                </a:solidFill>
              </a:defRPr>
            </a:lvl2pPr>
            <a:lvl3pPr lvl="2">
              <a:spcBef>
                <a:spcPts val="0"/>
              </a:spcBef>
              <a:spcAft>
                <a:spcPts val="0"/>
              </a:spcAft>
              <a:buClr>
                <a:schemeClr val="accent3"/>
              </a:buClr>
              <a:buSzPts val="2800"/>
              <a:buNone/>
              <a:defRPr>
                <a:solidFill>
                  <a:schemeClr val="accent3"/>
                </a:solidFill>
              </a:defRPr>
            </a:lvl3pPr>
            <a:lvl4pPr lvl="3">
              <a:spcBef>
                <a:spcPts val="0"/>
              </a:spcBef>
              <a:spcAft>
                <a:spcPts val="0"/>
              </a:spcAft>
              <a:buClr>
                <a:schemeClr val="accent3"/>
              </a:buClr>
              <a:buSzPts val="2800"/>
              <a:buNone/>
              <a:defRPr>
                <a:solidFill>
                  <a:schemeClr val="accent3"/>
                </a:solidFill>
              </a:defRPr>
            </a:lvl4pPr>
            <a:lvl5pPr lvl="4">
              <a:spcBef>
                <a:spcPts val="0"/>
              </a:spcBef>
              <a:spcAft>
                <a:spcPts val="0"/>
              </a:spcAft>
              <a:buClr>
                <a:schemeClr val="accent3"/>
              </a:buClr>
              <a:buSzPts val="2800"/>
              <a:buNone/>
              <a:defRPr>
                <a:solidFill>
                  <a:schemeClr val="accent3"/>
                </a:solidFill>
              </a:defRPr>
            </a:lvl5pPr>
            <a:lvl6pPr lvl="5">
              <a:spcBef>
                <a:spcPts val="0"/>
              </a:spcBef>
              <a:spcAft>
                <a:spcPts val="0"/>
              </a:spcAft>
              <a:buClr>
                <a:schemeClr val="accent3"/>
              </a:buClr>
              <a:buSzPts val="2800"/>
              <a:buNone/>
              <a:defRPr>
                <a:solidFill>
                  <a:schemeClr val="accent3"/>
                </a:solidFill>
              </a:defRPr>
            </a:lvl6pPr>
            <a:lvl7pPr lvl="6">
              <a:spcBef>
                <a:spcPts val="0"/>
              </a:spcBef>
              <a:spcAft>
                <a:spcPts val="0"/>
              </a:spcAft>
              <a:buClr>
                <a:schemeClr val="accent3"/>
              </a:buClr>
              <a:buSzPts val="2800"/>
              <a:buNone/>
              <a:defRPr>
                <a:solidFill>
                  <a:schemeClr val="accent3"/>
                </a:solidFill>
              </a:defRPr>
            </a:lvl7pPr>
            <a:lvl8pPr lvl="7">
              <a:spcBef>
                <a:spcPts val="0"/>
              </a:spcBef>
              <a:spcAft>
                <a:spcPts val="0"/>
              </a:spcAft>
              <a:buClr>
                <a:schemeClr val="accent3"/>
              </a:buClr>
              <a:buSzPts val="2800"/>
              <a:buNone/>
              <a:defRPr>
                <a:solidFill>
                  <a:schemeClr val="accent3"/>
                </a:solidFill>
              </a:defRPr>
            </a:lvl8pPr>
            <a:lvl9pPr lvl="8">
              <a:spcBef>
                <a:spcPts val="0"/>
              </a:spcBef>
              <a:spcAft>
                <a:spcPts val="0"/>
              </a:spcAft>
              <a:buClr>
                <a:schemeClr val="accent3"/>
              </a:buClr>
              <a:buSzPts val="2800"/>
              <a:buNone/>
              <a:defRPr>
                <a:solidFill>
                  <a:schemeClr val="accent3"/>
                </a:solidFill>
              </a:defRPr>
            </a:lvl9pPr>
          </a:lstStyle>
          <a:p>
            <a:endParaRPr/>
          </a:p>
        </p:txBody>
      </p:sp>
      <p:sp>
        <p:nvSpPr>
          <p:cNvPr id="40" name="Google Shape;4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1" name="Google Shape;41;p6"/>
          <p:cNvSpPr/>
          <p:nvPr/>
        </p:nvSpPr>
        <p:spPr>
          <a:xfrm rot="10800000">
            <a:off x="8127000" y="0"/>
            <a:ext cx="10170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rot="5400000">
            <a:off x="8276850" y="4279050"/>
            <a:ext cx="1007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4000500" y="1331425"/>
            <a:ext cx="4419600" cy="7068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3"/>
              </a:buClr>
              <a:buSzPts val="2400"/>
              <a:buNone/>
              <a:defRPr>
                <a:solidFill>
                  <a:schemeClr val="accent3"/>
                </a:solidFill>
              </a:defRPr>
            </a:lvl1pPr>
            <a:lvl2pPr lvl="1">
              <a:spcBef>
                <a:spcPts val="0"/>
              </a:spcBef>
              <a:spcAft>
                <a:spcPts val="0"/>
              </a:spcAft>
              <a:buClr>
                <a:schemeClr val="accent3"/>
              </a:buClr>
              <a:buSzPts val="2400"/>
              <a:buNone/>
              <a:defRPr sz="2400">
                <a:solidFill>
                  <a:schemeClr val="accent3"/>
                </a:solidFill>
              </a:defRPr>
            </a:lvl2pPr>
            <a:lvl3pPr lvl="2">
              <a:spcBef>
                <a:spcPts val="0"/>
              </a:spcBef>
              <a:spcAft>
                <a:spcPts val="0"/>
              </a:spcAft>
              <a:buClr>
                <a:schemeClr val="accent3"/>
              </a:buClr>
              <a:buSzPts val="2400"/>
              <a:buNone/>
              <a:defRPr sz="2400">
                <a:solidFill>
                  <a:schemeClr val="accent3"/>
                </a:solidFill>
              </a:defRPr>
            </a:lvl3pPr>
            <a:lvl4pPr lvl="3">
              <a:spcBef>
                <a:spcPts val="0"/>
              </a:spcBef>
              <a:spcAft>
                <a:spcPts val="0"/>
              </a:spcAft>
              <a:buClr>
                <a:schemeClr val="accent3"/>
              </a:buClr>
              <a:buSzPts val="2400"/>
              <a:buNone/>
              <a:defRPr sz="2400">
                <a:solidFill>
                  <a:schemeClr val="accent3"/>
                </a:solidFill>
              </a:defRPr>
            </a:lvl4pPr>
            <a:lvl5pPr lvl="4">
              <a:spcBef>
                <a:spcPts val="0"/>
              </a:spcBef>
              <a:spcAft>
                <a:spcPts val="0"/>
              </a:spcAft>
              <a:buClr>
                <a:schemeClr val="accent3"/>
              </a:buClr>
              <a:buSzPts val="2400"/>
              <a:buNone/>
              <a:defRPr sz="2400">
                <a:solidFill>
                  <a:schemeClr val="accent3"/>
                </a:solidFill>
              </a:defRPr>
            </a:lvl5pPr>
            <a:lvl6pPr lvl="5">
              <a:spcBef>
                <a:spcPts val="0"/>
              </a:spcBef>
              <a:spcAft>
                <a:spcPts val="0"/>
              </a:spcAft>
              <a:buClr>
                <a:schemeClr val="accent3"/>
              </a:buClr>
              <a:buSzPts val="2400"/>
              <a:buNone/>
              <a:defRPr sz="2400">
                <a:solidFill>
                  <a:schemeClr val="accent3"/>
                </a:solidFill>
              </a:defRPr>
            </a:lvl6pPr>
            <a:lvl7pPr lvl="6">
              <a:spcBef>
                <a:spcPts val="0"/>
              </a:spcBef>
              <a:spcAft>
                <a:spcPts val="0"/>
              </a:spcAft>
              <a:buClr>
                <a:schemeClr val="accent3"/>
              </a:buClr>
              <a:buSzPts val="2400"/>
              <a:buNone/>
              <a:defRPr sz="2400">
                <a:solidFill>
                  <a:schemeClr val="accent3"/>
                </a:solidFill>
              </a:defRPr>
            </a:lvl7pPr>
            <a:lvl8pPr lvl="7">
              <a:spcBef>
                <a:spcPts val="0"/>
              </a:spcBef>
              <a:spcAft>
                <a:spcPts val="0"/>
              </a:spcAft>
              <a:buClr>
                <a:schemeClr val="accent3"/>
              </a:buClr>
              <a:buSzPts val="2400"/>
              <a:buNone/>
              <a:defRPr sz="2400">
                <a:solidFill>
                  <a:schemeClr val="accent3"/>
                </a:solidFill>
              </a:defRPr>
            </a:lvl8pPr>
            <a:lvl9pPr lvl="8">
              <a:spcBef>
                <a:spcPts val="0"/>
              </a:spcBef>
              <a:spcAft>
                <a:spcPts val="0"/>
              </a:spcAft>
              <a:buClr>
                <a:schemeClr val="accent3"/>
              </a:buClr>
              <a:buSzPts val="2400"/>
              <a:buNone/>
              <a:defRPr sz="2400">
                <a:solidFill>
                  <a:schemeClr val="accent3"/>
                </a:solidFill>
              </a:defRPr>
            </a:lvl9pPr>
          </a:lstStyle>
          <a:p>
            <a:endParaRPr/>
          </a:p>
        </p:txBody>
      </p:sp>
      <p:sp>
        <p:nvSpPr>
          <p:cNvPr id="45" name="Google Shape;45;p7"/>
          <p:cNvSpPr txBox="1">
            <a:spLocks noGrp="1"/>
          </p:cNvSpPr>
          <p:nvPr>
            <p:ph type="body" idx="1"/>
          </p:nvPr>
        </p:nvSpPr>
        <p:spPr>
          <a:xfrm>
            <a:off x="5419725" y="2126725"/>
            <a:ext cx="3000300" cy="20547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rgbClr val="000000"/>
              </a:buClr>
              <a:buSzPts val="1400"/>
              <a:buChar char="●"/>
              <a:defRPr sz="1400">
                <a:solidFill>
                  <a:srgbClr val="000000"/>
                </a:solidFill>
              </a:defRPr>
            </a:lvl1pPr>
            <a:lvl2pPr marL="914400" lvl="1" indent="-317500" algn="r">
              <a:spcBef>
                <a:spcPts val="1600"/>
              </a:spcBef>
              <a:spcAft>
                <a:spcPts val="0"/>
              </a:spcAft>
              <a:buClr>
                <a:srgbClr val="000000"/>
              </a:buClr>
              <a:buSzPts val="1400"/>
              <a:buChar char="○"/>
              <a:defRPr>
                <a:solidFill>
                  <a:srgbClr val="000000"/>
                </a:solidFill>
              </a:defRPr>
            </a:lvl2pPr>
            <a:lvl3pPr marL="1371600" lvl="2" indent="-317500" algn="r">
              <a:spcBef>
                <a:spcPts val="1600"/>
              </a:spcBef>
              <a:spcAft>
                <a:spcPts val="0"/>
              </a:spcAft>
              <a:buClr>
                <a:srgbClr val="000000"/>
              </a:buClr>
              <a:buSzPts val="1400"/>
              <a:buChar char="■"/>
              <a:defRPr>
                <a:solidFill>
                  <a:srgbClr val="000000"/>
                </a:solidFill>
              </a:defRPr>
            </a:lvl3pPr>
            <a:lvl4pPr marL="1828800" lvl="3" indent="-317500" algn="r">
              <a:spcBef>
                <a:spcPts val="1600"/>
              </a:spcBef>
              <a:spcAft>
                <a:spcPts val="0"/>
              </a:spcAft>
              <a:buClr>
                <a:srgbClr val="000000"/>
              </a:buClr>
              <a:buSzPts val="1400"/>
              <a:buChar char="●"/>
              <a:defRPr>
                <a:solidFill>
                  <a:srgbClr val="000000"/>
                </a:solidFill>
              </a:defRPr>
            </a:lvl4pPr>
            <a:lvl5pPr marL="2286000" lvl="4" indent="-317500" algn="r">
              <a:spcBef>
                <a:spcPts val="1600"/>
              </a:spcBef>
              <a:spcAft>
                <a:spcPts val="0"/>
              </a:spcAft>
              <a:buClr>
                <a:srgbClr val="000000"/>
              </a:buClr>
              <a:buSzPts val="1400"/>
              <a:buChar char="○"/>
              <a:defRPr>
                <a:solidFill>
                  <a:srgbClr val="000000"/>
                </a:solidFill>
              </a:defRPr>
            </a:lvl5pPr>
            <a:lvl6pPr marL="2743200" lvl="5" indent="-317500" algn="r">
              <a:spcBef>
                <a:spcPts val="1600"/>
              </a:spcBef>
              <a:spcAft>
                <a:spcPts val="0"/>
              </a:spcAft>
              <a:buClr>
                <a:srgbClr val="000000"/>
              </a:buClr>
              <a:buSzPts val="1400"/>
              <a:buChar char="■"/>
              <a:defRPr>
                <a:solidFill>
                  <a:srgbClr val="000000"/>
                </a:solidFill>
              </a:defRPr>
            </a:lvl6pPr>
            <a:lvl7pPr marL="3200400" lvl="6" indent="-317500" algn="r">
              <a:spcBef>
                <a:spcPts val="1600"/>
              </a:spcBef>
              <a:spcAft>
                <a:spcPts val="0"/>
              </a:spcAft>
              <a:buClr>
                <a:srgbClr val="000000"/>
              </a:buClr>
              <a:buSzPts val="1400"/>
              <a:buChar char="●"/>
              <a:defRPr>
                <a:solidFill>
                  <a:srgbClr val="000000"/>
                </a:solidFill>
              </a:defRPr>
            </a:lvl7pPr>
            <a:lvl8pPr marL="3657600" lvl="7" indent="-317500" algn="r">
              <a:spcBef>
                <a:spcPts val="1600"/>
              </a:spcBef>
              <a:spcAft>
                <a:spcPts val="0"/>
              </a:spcAft>
              <a:buClr>
                <a:srgbClr val="000000"/>
              </a:buClr>
              <a:buSzPts val="1400"/>
              <a:buChar char="○"/>
              <a:defRPr>
                <a:solidFill>
                  <a:srgbClr val="000000"/>
                </a:solidFill>
              </a:defRPr>
            </a:lvl8pPr>
            <a:lvl9pPr marL="4114800" lvl="8" indent="-317500" algn="r">
              <a:spcBef>
                <a:spcPts val="1600"/>
              </a:spcBef>
              <a:spcAft>
                <a:spcPts val="1600"/>
              </a:spcAft>
              <a:buClr>
                <a:srgbClr val="000000"/>
              </a:buClr>
              <a:buSzPts val="1400"/>
              <a:buChar char="■"/>
              <a:defRPr>
                <a:solidFill>
                  <a:srgbClr val="000000"/>
                </a:solidFill>
              </a:defRPr>
            </a:lvl9pPr>
          </a:lstStyle>
          <a:p>
            <a:endParaRPr/>
          </a:p>
        </p:txBody>
      </p:sp>
      <p:sp>
        <p:nvSpPr>
          <p:cNvPr id="46" name="Google Shape;4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rot="5400000">
            <a:off x="2436125" y="-787125"/>
            <a:ext cx="4119000" cy="56736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txBox="1">
            <a:spLocks noGrp="1"/>
          </p:cNvSpPr>
          <p:nvPr>
            <p:ph type="title"/>
          </p:nvPr>
        </p:nvSpPr>
        <p:spPr>
          <a:xfrm>
            <a:off x="1861350" y="904150"/>
            <a:ext cx="5421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7200"/>
              <a:buNone/>
              <a:defRPr sz="72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endParaRPr/>
          </a:p>
        </p:txBody>
      </p:sp>
      <p:sp>
        <p:nvSpPr>
          <p:cNvPr id="50" name="Google Shape;50;p8"/>
          <p:cNvSpPr/>
          <p:nvPr/>
        </p:nvSpPr>
        <p:spPr>
          <a:xfrm rot="10800000">
            <a:off x="5954400" y="6"/>
            <a:ext cx="31896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8"/>
          <p:cNvSpPr/>
          <p:nvPr/>
        </p:nvSpPr>
        <p:spPr>
          <a:xfrm rot="10800000">
            <a:off x="0" y="3931900"/>
            <a:ext cx="3183600" cy="3519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7">
  <p:cSld name="CUSTOM_40">
    <p:spTree>
      <p:nvGrpSpPr>
        <p:cNvPr id="1" name="Shape 140"/>
        <p:cNvGrpSpPr/>
        <p:nvPr/>
      </p:nvGrpSpPr>
      <p:grpSpPr>
        <a:xfrm>
          <a:off x="0" y="0"/>
          <a:ext cx="0" cy="0"/>
          <a:chOff x="0" y="0"/>
          <a:chExt cx="0" cy="0"/>
        </a:xfrm>
      </p:grpSpPr>
      <p:sp>
        <p:nvSpPr>
          <p:cNvPr id="141" name="Google Shape;141;p26"/>
          <p:cNvSpPr txBox="1">
            <a:spLocks noGrp="1"/>
          </p:cNvSpPr>
          <p:nvPr>
            <p:ph type="subTitle" idx="1"/>
          </p:nvPr>
        </p:nvSpPr>
        <p:spPr>
          <a:xfrm>
            <a:off x="814425" y="2212950"/>
            <a:ext cx="4084800" cy="1289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2" name="Google Shape;142;p26"/>
          <p:cNvSpPr txBox="1">
            <a:spLocks noGrp="1"/>
          </p:cNvSpPr>
          <p:nvPr>
            <p:ph type="title"/>
          </p:nvPr>
        </p:nvSpPr>
        <p:spPr>
          <a:xfrm>
            <a:off x="814425" y="1641450"/>
            <a:ext cx="4084800" cy="571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2800"/>
              <a:buNone/>
              <a:defRPr sz="3200">
                <a:solidFill>
                  <a:schemeClr val="accent3"/>
                </a:solidFill>
              </a:defRPr>
            </a:lvl1pPr>
            <a:lvl2pPr lvl="1"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2pPr>
            <a:lvl3pPr lvl="2"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3pPr>
            <a:lvl4pPr lvl="3"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4pPr>
            <a:lvl5pPr lvl="4"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5pPr>
            <a:lvl6pPr lvl="5"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6pPr>
            <a:lvl7pPr lvl="6"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7pPr>
            <a:lvl8pPr lvl="7"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8pPr>
            <a:lvl9pPr lvl="8" rtl="0">
              <a:spcBef>
                <a:spcPts val="0"/>
              </a:spcBef>
              <a:spcAft>
                <a:spcPts val="0"/>
              </a:spcAft>
              <a:buClr>
                <a:schemeClr val="accent3"/>
              </a:buClr>
              <a:buSzPts val="2800"/>
              <a:buNone/>
              <a:defRPr>
                <a:solidFill>
                  <a:schemeClr val="accent3"/>
                </a:solidFill>
                <a:latin typeface="Quicksand"/>
                <a:ea typeface="Quicksand"/>
                <a:cs typeface="Quicksand"/>
                <a:sym typeface="Quicksan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9">
  <p:cSld name="CUSTOM_44">
    <p:spTree>
      <p:nvGrpSpPr>
        <p:cNvPr id="1" name="Shape 147"/>
        <p:cNvGrpSpPr/>
        <p:nvPr/>
      </p:nvGrpSpPr>
      <p:grpSpPr>
        <a:xfrm>
          <a:off x="0" y="0"/>
          <a:ext cx="0" cy="0"/>
          <a:chOff x="0" y="0"/>
          <a:chExt cx="0" cy="0"/>
        </a:xfrm>
      </p:grpSpPr>
      <p:sp>
        <p:nvSpPr>
          <p:cNvPr id="148" name="Google Shape;148;p28"/>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49" name="Google Shape;149;p28"/>
          <p:cNvSpPr txBox="1">
            <a:spLocks noGrp="1"/>
          </p:cNvSpPr>
          <p:nvPr>
            <p:ph type="title"/>
          </p:nvPr>
        </p:nvSpPr>
        <p:spPr>
          <a:xfrm>
            <a:off x="725925" y="1077750"/>
            <a:ext cx="41802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0" name="Google Shape;150;p28"/>
          <p:cNvSpPr/>
          <p:nvPr/>
        </p:nvSpPr>
        <p:spPr>
          <a:xfrm rot="10800000">
            <a:off x="2257425" y="4422300"/>
            <a:ext cx="30237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151"/>
        <p:cNvGrpSpPr/>
        <p:nvPr/>
      </p:nvGrpSpPr>
      <p:grpSpPr>
        <a:xfrm>
          <a:off x="0" y="0"/>
          <a:ext cx="0" cy="0"/>
          <a:chOff x="0" y="0"/>
          <a:chExt cx="0" cy="0"/>
        </a:xfrm>
      </p:grpSpPr>
      <p:sp>
        <p:nvSpPr>
          <p:cNvPr id="152" name="Google Shape;152;p29"/>
          <p:cNvSpPr txBox="1">
            <a:spLocks noGrp="1"/>
          </p:cNvSpPr>
          <p:nvPr>
            <p:ph type="title"/>
          </p:nvPr>
        </p:nvSpPr>
        <p:spPr>
          <a:xfrm>
            <a:off x="723975" y="361950"/>
            <a:ext cx="8520600" cy="584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2800"/>
              <a:buNone/>
              <a:defRPr>
                <a:solidFill>
                  <a:schemeClr val="accent3"/>
                </a:solidFill>
              </a:defRPr>
            </a:lvl1pPr>
            <a:lvl2pPr lvl="1" rtl="0">
              <a:spcBef>
                <a:spcPts val="0"/>
              </a:spcBef>
              <a:spcAft>
                <a:spcPts val="0"/>
              </a:spcAft>
              <a:buClr>
                <a:schemeClr val="accent3"/>
              </a:buClr>
              <a:buSzPts val="2800"/>
              <a:buNone/>
              <a:defRPr>
                <a:solidFill>
                  <a:schemeClr val="accent3"/>
                </a:solidFill>
              </a:defRPr>
            </a:lvl2pPr>
            <a:lvl3pPr lvl="2" rtl="0">
              <a:spcBef>
                <a:spcPts val="0"/>
              </a:spcBef>
              <a:spcAft>
                <a:spcPts val="0"/>
              </a:spcAft>
              <a:buClr>
                <a:schemeClr val="accent3"/>
              </a:buClr>
              <a:buSzPts val="2800"/>
              <a:buNone/>
              <a:defRPr>
                <a:solidFill>
                  <a:schemeClr val="accent3"/>
                </a:solidFill>
              </a:defRPr>
            </a:lvl3pPr>
            <a:lvl4pPr lvl="3" rtl="0">
              <a:spcBef>
                <a:spcPts val="0"/>
              </a:spcBef>
              <a:spcAft>
                <a:spcPts val="0"/>
              </a:spcAft>
              <a:buClr>
                <a:schemeClr val="accent3"/>
              </a:buClr>
              <a:buSzPts val="2800"/>
              <a:buNone/>
              <a:defRPr>
                <a:solidFill>
                  <a:schemeClr val="accent3"/>
                </a:solidFill>
              </a:defRPr>
            </a:lvl4pPr>
            <a:lvl5pPr lvl="4" rtl="0">
              <a:spcBef>
                <a:spcPts val="0"/>
              </a:spcBef>
              <a:spcAft>
                <a:spcPts val="0"/>
              </a:spcAft>
              <a:buClr>
                <a:schemeClr val="accent3"/>
              </a:buClr>
              <a:buSzPts val="2800"/>
              <a:buNone/>
              <a:defRPr>
                <a:solidFill>
                  <a:schemeClr val="accent3"/>
                </a:solidFill>
              </a:defRPr>
            </a:lvl5pPr>
            <a:lvl6pPr lvl="5" rtl="0">
              <a:spcBef>
                <a:spcPts val="0"/>
              </a:spcBef>
              <a:spcAft>
                <a:spcPts val="0"/>
              </a:spcAft>
              <a:buClr>
                <a:schemeClr val="accent3"/>
              </a:buClr>
              <a:buSzPts val="2800"/>
              <a:buNone/>
              <a:defRPr>
                <a:solidFill>
                  <a:schemeClr val="accent3"/>
                </a:solidFill>
              </a:defRPr>
            </a:lvl6pPr>
            <a:lvl7pPr lvl="6" rtl="0">
              <a:spcBef>
                <a:spcPts val="0"/>
              </a:spcBef>
              <a:spcAft>
                <a:spcPts val="0"/>
              </a:spcAft>
              <a:buClr>
                <a:schemeClr val="accent3"/>
              </a:buClr>
              <a:buSzPts val="2800"/>
              <a:buNone/>
              <a:defRPr>
                <a:solidFill>
                  <a:schemeClr val="accent3"/>
                </a:solidFill>
              </a:defRPr>
            </a:lvl7pPr>
            <a:lvl8pPr lvl="7" rtl="0">
              <a:spcBef>
                <a:spcPts val="0"/>
              </a:spcBef>
              <a:spcAft>
                <a:spcPts val="0"/>
              </a:spcAft>
              <a:buClr>
                <a:schemeClr val="accent3"/>
              </a:buClr>
              <a:buSzPts val="2800"/>
              <a:buNone/>
              <a:defRPr>
                <a:solidFill>
                  <a:schemeClr val="accent3"/>
                </a:solidFill>
              </a:defRPr>
            </a:lvl8pPr>
            <a:lvl9pPr lvl="8" rtl="0">
              <a:spcBef>
                <a:spcPts val="0"/>
              </a:spcBef>
              <a:spcAft>
                <a:spcPts val="0"/>
              </a:spcAft>
              <a:buClr>
                <a:schemeClr val="accent3"/>
              </a:buClr>
              <a:buSzPts val="2800"/>
              <a:buNone/>
              <a:defRPr>
                <a:solidFill>
                  <a:schemeClr val="accent3"/>
                </a:solidFill>
              </a:defRPr>
            </a:lvl9pPr>
          </a:lstStyle>
          <a:p>
            <a:endParaRPr/>
          </a:p>
        </p:txBody>
      </p:sp>
      <p:sp>
        <p:nvSpPr>
          <p:cNvPr id="153" name="Google Shape;153;p29"/>
          <p:cNvSpPr txBox="1">
            <a:spLocks noGrp="1"/>
          </p:cNvSpPr>
          <p:nvPr>
            <p:ph type="title" idx="2" hasCustomPrompt="1"/>
          </p:nvPr>
        </p:nvSpPr>
        <p:spPr>
          <a:xfrm>
            <a:off x="7239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4" name="Google Shape;154;p29"/>
          <p:cNvSpPr txBox="1">
            <a:spLocks noGrp="1"/>
          </p:cNvSpPr>
          <p:nvPr>
            <p:ph type="title" idx="3"/>
          </p:nvPr>
        </p:nvSpPr>
        <p:spPr>
          <a:xfrm>
            <a:off x="1741350"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5" name="Google Shape;155;p29"/>
          <p:cNvSpPr txBox="1">
            <a:spLocks noGrp="1"/>
          </p:cNvSpPr>
          <p:nvPr>
            <p:ph type="title" idx="4"/>
          </p:nvPr>
        </p:nvSpPr>
        <p:spPr>
          <a:xfrm>
            <a:off x="17413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6" name="Google Shape;156;p29"/>
          <p:cNvSpPr txBox="1">
            <a:spLocks noGrp="1"/>
          </p:cNvSpPr>
          <p:nvPr>
            <p:ph type="title" idx="5" hasCustomPrompt="1"/>
          </p:nvPr>
        </p:nvSpPr>
        <p:spPr>
          <a:xfrm>
            <a:off x="7239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7" name="Google Shape;157;p29"/>
          <p:cNvSpPr txBox="1">
            <a:spLocks noGrp="1"/>
          </p:cNvSpPr>
          <p:nvPr>
            <p:ph type="title" idx="6"/>
          </p:nvPr>
        </p:nvSpPr>
        <p:spPr>
          <a:xfrm>
            <a:off x="1741350"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58" name="Google Shape;158;p29"/>
          <p:cNvSpPr txBox="1">
            <a:spLocks noGrp="1"/>
          </p:cNvSpPr>
          <p:nvPr>
            <p:ph type="title" idx="7"/>
          </p:nvPr>
        </p:nvSpPr>
        <p:spPr>
          <a:xfrm>
            <a:off x="17413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59" name="Google Shape;159;p29"/>
          <p:cNvSpPr txBox="1">
            <a:spLocks noGrp="1"/>
          </p:cNvSpPr>
          <p:nvPr>
            <p:ph type="title" idx="8" hasCustomPrompt="1"/>
          </p:nvPr>
        </p:nvSpPr>
        <p:spPr>
          <a:xfrm>
            <a:off x="7239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0" name="Google Shape;160;p29"/>
          <p:cNvSpPr txBox="1">
            <a:spLocks noGrp="1"/>
          </p:cNvSpPr>
          <p:nvPr>
            <p:ph type="title" idx="9"/>
          </p:nvPr>
        </p:nvSpPr>
        <p:spPr>
          <a:xfrm>
            <a:off x="1741350"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1" name="Google Shape;161;p29"/>
          <p:cNvSpPr txBox="1">
            <a:spLocks noGrp="1"/>
          </p:cNvSpPr>
          <p:nvPr>
            <p:ph type="title" idx="13"/>
          </p:nvPr>
        </p:nvSpPr>
        <p:spPr>
          <a:xfrm>
            <a:off x="17413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2" name="Google Shape;162;p29"/>
          <p:cNvSpPr txBox="1">
            <a:spLocks noGrp="1"/>
          </p:cNvSpPr>
          <p:nvPr>
            <p:ph type="title" idx="14" hasCustomPrompt="1"/>
          </p:nvPr>
        </p:nvSpPr>
        <p:spPr>
          <a:xfrm>
            <a:off x="4950075" y="147140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3" name="Google Shape;163;p29"/>
          <p:cNvSpPr txBox="1">
            <a:spLocks noGrp="1"/>
          </p:cNvSpPr>
          <p:nvPr>
            <p:ph type="title" idx="15"/>
          </p:nvPr>
        </p:nvSpPr>
        <p:spPr>
          <a:xfrm>
            <a:off x="5967438" y="113790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4" name="Google Shape;164;p29"/>
          <p:cNvSpPr txBox="1">
            <a:spLocks noGrp="1"/>
          </p:cNvSpPr>
          <p:nvPr>
            <p:ph type="title" idx="16"/>
          </p:nvPr>
        </p:nvSpPr>
        <p:spPr>
          <a:xfrm>
            <a:off x="5967450" y="152285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5" name="Google Shape;165;p29"/>
          <p:cNvSpPr txBox="1">
            <a:spLocks noGrp="1"/>
          </p:cNvSpPr>
          <p:nvPr>
            <p:ph type="title" idx="17" hasCustomPrompt="1"/>
          </p:nvPr>
        </p:nvSpPr>
        <p:spPr>
          <a:xfrm>
            <a:off x="4950075" y="2698375"/>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6" name="Google Shape;166;p29"/>
          <p:cNvSpPr txBox="1">
            <a:spLocks noGrp="1"/>
          </p:cNvSpPr>
          <p:nvPr>
            <p:ph type="title" idx="18"/>
          </p:nvPr>
        </p:nvSpPr>
        <p:spPr>
          <a:xfrm>
            <a:off x="5967438" y="2364875"/>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67" name="Google Shape;167;p29"/>
          <p:cNvSpPr txBox="1">
            <a:spLocks noGrp="1"/>
          </p:cNvSpPr>
          <p:nvPr>
            <p:ph type="title" idx="19"/>
          </p:nvPr>
        </p:nvSpPr>
        <p:spPr>
          <a:xfrm>
            <a:off x="5967450" y="2749825"/>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
        <p:nvSpPr>
          <p:cNvPr id="168" name="Google Shape;168;p29"/>
          <p:cNvSpPr txBox="1">
            <a:spLocks noGrp="1"/>
          </p:cNvSpPr>
          <p:nvPr>
            <p:ph type="title" idx="20" hasCustomPrompt="1"/>
          </p:nvPr>
        </p:nvSpPr>
        <p:spPr>
          <a:xfrm>
            <a:off x="4950075" y="3925350"/>
            <a:ext cx="1136400" cy="6873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9" name="Google Shape;169;p29"/>
          <p:cNvSpPr txBox="1">
            <a:spLocks noGrp="1"/>
          </p:cNvSpPr>
          <p:nvPr>
            <p:ph type="title" idx="21"/>
          </p:nvPr>
        </p:nvSpPr>
        <p:spPr>
          <a:xfrm>
            <a:off x="5967438" y="3591850"/>
            <a:ext cx="2715300" cy="584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324A00"/>
              </a:buClr>
              <a:buSzPts val="1800"/>
              <a:buNone/>
              <a:defRPr sz="2100">
                <a:solidFill>
                  <a:schemeClr val="accent3"/>
                </a:solidFill>
              </a:defRPr>
            </a:lvl1pPr>
            <a:lvl2pPr lvl="1" rtl="0">
              <a:spcBef>
                <a:spcPts val="0"/>
              </a:spcBef>
              <a:spcAft>
                <a:spcPts val="0"/>
              </a:spcAft>
              <a:buClr>
                <a:schemeClr val="accent3"/>
              </a:buClr>
              <a:buSzPts val="1800"/>
              <a:buNone/>
              <a:defRPr sz="1800">
                <a:solidFill>
                  <a:schemeClr val="accent3"/>
                </a:solidFill>
              </a:defRPr>
            </a:lvl2pPr>
            <a:lvl3pPr lvl="2" rtl="0">
              <a:spcBef>
                <a:spcPts val="0"/>
              </a:spcBef>
              <a:spcAft>
                <a:spcPts val="0"/>
              </a:spcAft>
              <a:buClr>
                <a:schemeClr val="accent3"/>
              </a:buClr>
              <a:buSzPts val="1800"/>
              <a:buNone/>
              <a:defRPr sz="1800">
                <a:solidFill>
                  <a:schemeClr val="accent3"/>
                </a:solidFill>
              </a:defRPr>
            </a:lvl3pPr>
            <a:lvl4pPr lvl="3" rtl="0">
              <a:spcBef>
                <a:spcPts val="0"/>
              </a:spcBef>
              <a:spcAft>
                <a:spcPts val="0"/>
              </a:spcAft>
              <a:buClr>
                <a:schemeClr val="accent3"/>
              </a:buClr>
              <a:buSzPts val="1800"/>
              <a:buNone/>
              <a:defRPr sz="1800">
                <a:solidFill>
                  <a:schemeClr val="accent3"/>
                </a:solidFill>
              </a:defRPr>
            </a:lvl4pPr>
            <a:lvl5pPr lvl="4" rtl="0">
              <a:spcBef>
                <a:spcPts val="0"/>
              </a:spcBef>
              <a:spcAft>
                <a:spcPts val="0"/>
              </a:spcAft>
              <a:buClr>
                <a:schemeClr val="accent3"/>
              </a:buClr>
              <a:buSzPts val="1800"/>
              <a:buNone/>
              <a:defRPr sz="1800">
                <a:solidFill>
                  <a:schemeClr val="accent3"/>
                </a:solidFill>
              </a:defRPr>
            </a:lvl5pPr>
            <a:lvl6pPr lvl="5" rtl="0">
              <a:spcBef>
                <a:spcPts val="0"/>
              </a:spcBef>
              <a:spcAft>
                <a:spcPts val="0"/>
              </a:spcAft>
              <a:buClr>
                <a:schemeClr val="accent3"/>
              </a:buClr>
              <a:buSzPts val="1800"/>
              <a:buNone/>
              <a:defRPr sz="1800">
                <a:solidFill>
                  <a:schemeClr val="accent3"/>
                </a:solidFill>
              </a:defRPr>
            </a:lvl6pPr>
            <a:lvl7pPr lvl="6" rtl="0">
              <a:spcBef>
                <a:spcPts val="0"/>
              </a:spcBef>
              <a:spcAft>
                <a:spcPts val="0"/>
              </a:spcAft>
              <a:buClr>
                <a:schemeClr val="accent3"/>
              </a:buClr>
              <a:buSzPts val="1800"/>
              <a:buNone/>
              <a:defRPr sz="1800">
                <a:solidFill>
                  <a:schemeClr val="accent3"/>
                </a:solidFill>
              </a:defRPr>
            </a:lvl7pPr>
            <a:lvl8pPr lvl="7" rtl="0">
              <a:spcBef>
                <a:spcPts val="0"/>
              </a:spcBef>
              <a:spcAft>
                <a:spcPts val="0"/>
              </a:spcAft>
              <a:buClr>
                <a:schemeClr val="accent3"/>
              </a:buClr>
              <a:buSzPts val="1800"/>
              <a:buNone/>
              <a:defRPr sz="1800">
                <a:solidFill>
                  <a:schemeClr val="accent3"/>
                </a:solidFill>
              </a:defRPr>
            </a:lvl8pPr>
            <a:lvl9pPr lvl="8" rtl="0">
              <a:spcBef>
                <a:spcPts val="0"/>
              </a:spcBef>
              <a:spcAft>
                <a:spcPts val="0"/>
              </a:spcAft>
              <a:buClr>
                <a:schemeClr val="accent3"/>
              </a:buClr>
              <a:buSzPts val="1800"/>
              <a:buNone/>
              <a:defRPr sz="1800">
                <a:solidFill>
                  <a:schemeClr val="accent3"/>
                </a:solidFill>
              </a:defRPr>
            </a:lvl9pPr>
          </a:lstStyle>
          <a:p>
            <a:endParaRPr/>
          </a:p>
        </p:txBody>
      </p:sp>
      <p:sp>
        <p:nvSpPr>
          <p:cNvPr id="170" name="Google Shape;170;p29"/>
          <p:cNvSpPr txBox="1">
            <a:spLocks noGrp="1"/>
          </p:cNvSpPr>
          <p:nvPr>
            <p:ph type="title" idx="22"/>
          </p:nvPr>
        </p:nvSpPr>
        <p:spPr>
          <a:xfrm>
            <a:off x="5967450" y="3976800"/>
            <a:ext cx="2472000" cy="58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Montserrat"/>
              <a:buNone/>
              <a:defRPr sz="1400" b="0">
                <a:latin typeface="Montserrat"/>
                <a:ea typeface="Montserrat"/>
                <a:cs typeface="Montserrat"/>
                <a:sym typeface="Montserrat"/>
              </a:defRPr>
            </a:lvl1pPr>
            <a:lvl2pPr lvl="1" rtl="0">
              <a:spcBef>
                <a:spcPts val="0"/>
              </a:spcBef>
              <a:spcAft>
                <a:spcPts val="0"/>
              </a:spcAft>
              <a:buSzPts val="1400"/>
              <a:buFont typeface="Montserrat"/>
              <a:buNone/>
              <a:defRPr sz="1400">
                <a:latin typeface="Montserrat"/>
                <a:ea typeface="Montserrat"/>
                <a:cs typeface="Montserrat"/>
                <a:sym typeface="Montserrat"/>
              </a:defRPr>
            </a:lvl2pPr>
            <a:lvl3pPr lvl="2" rtl="0">
              <a:spcBef>
                <a:spcPts val="0"/>
              </a:spcBef>
              <a:spcAft>
                <a:spcPts val="0"/>
              </a:spcAft>
              <a:buSzPts val="1400"/>
              <a:buFont typeface="Montserrat"/>
              <a:buNone/>
              <a:defRPr sz="1400">
                <a:latin typeface="Montserrat"/>
                <a:ea typeface="Montserrat"/>
                <a:cs typeface="Montserrat"/>
                <a:sym typeface="Montserrat"/>
              </a:defRPr>
            </a:lvl3pPr>
            <a:lvl4pPr lvl="3" rtl="0">
              <a:spcBef>
                <a:spcPts val="0"/>
              </a:spcBef>
              <a:spcAft>
                <a:spcPts val="0"/>
              </a:spcAft>
              <a:buSzPts val="1400"/>
              <a:buFont typeface="Montserrat"/>
              <a:buNone/>
              <a:defRPr sz="1400">
                <a:latin typeface="Montserrat"/>
                <a:ea typeface="Montserrat"/>
                <a:cs typeface="Montserrat"/>
                <a:sym typeface="Montserrat"/>
              </a:defRPr>
            </a:lvl4pPr>
            <a:lvl5pPr lvl="4" rtl="0">
              <a:spcBef>
                <a:spcPts val="0"/>
              </a:spcBef>
              <a:spcAft>
                <a:spcPts val="0"/>
              </a:spcAft>
              <a:buSzPts val="1400"/>
              <a:buFont typeface="Montserrat"/>
              <a:buNone/>
              <a:defRPr sz="1400">
                <a:latin typeface="Montserrat"/>
                <a:ea typeface="Montserrat"/>
                <a:cs typeface="Montserrat"/>
                <a:sym typeface="Montserrat"/>
              </a:defRPr>
            </a:lvl5pPr>
            <a:lvl6pPr lvl="5" rtl="0">
              <a:spcBef>
                <a:spcPts val="0"/>
              </a:spcBef>
              <a:spcAft>
                <a:spcPts val="0"/>
              </a:spcAft>
              <a:buSzPts val="1400"/>
              <a:buFont typeface="Montserrat"/>
              <a:buNone/>
              <a:defRPr sz="1400">
                <a:latin typeface="Montserrat"/>
                <a:ea typeface="Montserrat"/>
                <a:cs typeface="Montserrat"/>
                <a:sym typeface="Montserrat"/>
              </a:defRPr>
            </a:lvl6pPr>
            <a:lvl7pPr lvl="6" rtl="0">
              <a:spcBef>
                <a:spcPts val="0"/>
              </a:spcBef>
              <a:spcAft>
                <a:spcPts val="0"/>
              </a:spcAft>
              <a:buSzPts val="1400"/>
              <a:buFont typeface="Montserrat"/>
              <a:buNone/>
              <a:defRPr sz="1400">
                <a:latin typeface="Montserrat"/>
                <a:ea typeface="Montserrat"/>
                <a:cs typeface="Montserrat"/>
                <a:sym typeface="Montserrat"/>
              </a:defRPr>
            </a:lvl7pPr>
            <a:lvl8pPr lvl="7" rtl="0">
              <a:spcBef>
                <a:spcPts val="0"/>
              </a:spcBef>
              <a:spcAft>
                <a:spcPts val="0"/>
              </a:spcAft>
              <a:buSzPts val="1400"/>
              <a:buFont typeface="Montserrat"/>
              <a:buNone/>
              <a:defRPr sz="1400">
                <a:latin typeface="Montserrat"/>
                <a:ea typeface="Montserrat"/>
                <a:cs typeface="Montserrat"/>
                <a:sym typeface="Montserrat"/>
              </a:defRPr>
            </a:lvl8pPr>
            <a:lvl9pPr lvl="8" rtl="0">
              <a:spcBef>
                <a:spcPts val="0"/>
              </a:spcBef>
              <a:spcAft>
                <a:spcPts val="0"/>
              </a:spcAft>
              <a:buSzPts val="1400"/>
              <a:buFont typeface="Montserrat"/>
              <a:buNone/>
              <a:defRPr sz="1400">
                <a:latin typeface="Montserrat"/>
                <a:ea typeface="Montserrat"/>
                <a:cs typeface="Montserrat"/>
                <a:sym typeface="Montserra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Playfair Display"/>
              <a:buNone/>
              <a:defRPr sz="2800" b="1">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Montserrat"/>
              <a:buChar char="●"/>
              <a:defRPr sz="1800">
                <a:solidFill>
                  <a:schemeClr val="dk1"/>
                </a:solidFill>
                <a:latin typeface="Montserrat"/>
                <a:ea typeface="Montserrat"/>
                <a:cs typeface="Montserrat"/>
                <a:sym typeface="Montserrat"/>
              </a:defRPr>
            </a:lvl1pPr>
            <a:lvl2pPr marL="914400" lvl="1"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15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15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8" r:id="rId6"/>
    <p:sldLayoutId id="2147483672" r:id="rId7"/>
    <p:sldLayoutId id="2147483674" r:id="rId8"/>
    <p:sldLayoutId id="2147483675" r:id="rId9"/>
    <p:sldLayoutId id="2147483682" r:id="rId10"/>
    <p:sldLayoutId id="2147483686" r:id="rId11"/>
    <p:sldLayoutId id="2147483687" r:id="rId12"/>
    <p:sldLayoutId id="2147483688" r:id="rId13"/>
    <p:sldLayoutId id="2147483689" r:id="rId14"/>
    <p:sldLayoutId id="2147483703" r:id="rId15"/>
    <p:sldLayoutId id="2147483704" r:id="rId16"/>
    <p:sldLayoutId id="2147483705" r:id="rId17"/>
    <p:sldLayoutId id="2147483706" r:id="rId18"/>
    <p:sldLayoutId id="214748370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4.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6"/>
        <p:cNvGrpSpPr/>
        <p:nvPr/>
      </p:nvGrpSpPr>
      <p:grpSpPr>
        <a:xfrm>
          <a:off x="0" y="0"/>
          <a:ext cx="0" cy="0"/>
          <a:chOff x="0" y="0"/>
          <a:chExt cx="0" cy="0"/>
        </a:xfrm>
      </p:grpSpPr>
      <p:sp>
        <p:nvSpPr>
          <p:cNvPr id="437" name="Google Shape;437;p67"/>
          <p:cNvSpPr txBox="1">
            <a:spLocks noGrp="1"/>
          </p:cNvSpPr>
          <p:nvPr>
            <p:ph type="ctrTitle"/>
          </p:nvPr>
        </p:nvSpPr>
        <p:spPr>
          <a:xfrm>
            <a:off x="2433099" y="1908312"/>
            <a:ext cx="4020701" cy="1120523"/>
          </a:xfrm>
          <a:prstGeom prst="rect">
            <a:avLst/>
          </a:prstGeom>
        </p:spPr>
        <p:txBody>
          <a:bodyPr spcFirstLastPara="1" wrap="square" lIns="91425" tIns="91425" rIns="91425" bIns="91425" anchor="ctr" anchorCtr="0">
            <a:noAutofit/>
          </a:bodyPr>
          <a:lstStyle/>
          <a:p>
            <a:pPr lvl="0"/>
            <a:r>
              <a:rPr lang="en-US" sz="7200" spc="-1" dirty="0">
                <a:solidFill>
                  <a:srgbClr val="FF0000"/>
                </a:solidFill>
                <a:latin typeface="Sitka Display Semibold" pitchFamily="2" charset="0"/>
                <a:ea typeface="Space Grotesk"/>
              </a:rPr>
              <a:t>AgriBot</a:t>
            </a:r>
            <a:endParaRPr sz="7200" dirty="0">
              <a:solidFill>
                <a:srgbClr val="FF0000"/>
              </a:solidFill>
              <a:latin typeface="Sitka Display Semibold" pitchFamily="2" charset="0"/>
            </a:endParaRPr>
          </a:p>
        </p:txBody>
      </p:sp>
      <p:sp>
        <p:nvSpPr>
          <p:cNvPr id="5" name="TextBox 4">
            <a:extLst>
              <a:ext uri="{FF2B5EF4-FFF2-40B4-BE49-F238E27FC236}">
                <a16:creationId xmlns:a16="http://schemas.microsoft.com/office/drawing/2014/main" id="{2569860B-C74E-7429-6157-0DF03FEAF6CE}"/>
              </a:ext>
            </a:extLst>
          </p:cNvPr>
          <p:cNvSpPr txBox="1"/>
          <p:nvPr/>
        </p:nvSpPr>
        <p:spPr>
          <a:xfrm>
            <a:off x="600322" y="3571298"/>
            <a:ext cx="5474473" cy="400110"/>
          </a:xfrm>
          <a:prstGeom prst="rect">
            <a:avLst/>
          </a:prstGeom>
          <a:noFill/>
        </p:spPr>
        <p:txBody>
          <a:bodyPr wrap="square">
            <a:spAutoFit/>
          </a:bodyPr>
          <a:lstStyle/>
          <a:p>
            <a:r>
              <a:rPr lang="ar-EG" sz="2000" b="1" dirty="0">
                <a:solidFill>
                  <a:srgbClr val="FF0000"/>
                </a:solidFill>
                <a:latin typeface="Sitka Display Semibold" panose="020F0502020204030204" pitchFamily="2" charset="0"/>
              </a:rPr>
              <a:t>Under </a:t>
            </a:r>
            <a:r>
              <a:rPr lang="en-US" sz="2000" b="1" dirty="0">
                <a:solidFill>
                  <a:srgbClr val="FF0000"/>
                </a:solidFill>
                <a:latin typeface="Sitka Display Semibold" panose="020F0502020204030204" pitchFamily="2" charset="0"/>
              </a:rPr>
              <a:t>the</a:t>
            </a:r>
            <a:r>
              <a:rPr lang="ar-EG" sz="2000" b="1" dirty="0">
                <a:solidFill>
                  <a:srgbClr val="FF0000"/>
                </a:solidFill>
                <a:latin typeface="Sitka Display Semibold" panose="020F0502020204030204" pitchFamily="2" charset="0"/>
              </a:rPr>
              <a:t> supervision o</a:t>
            </a:r>
            <a:r>
              <a:rPr lang="en-US" sz="2000" b="1" dirty="0">
                <a:solidFill>
                  <a:srgbClr val="FF0000"/>
                </a:solidFill>
                <a:latin typeface="Sitka Display Semibold" panose="020F0502020204030204" pitchFamily="2" charset="0"/>
              </a:rPr>
              <a:t>f</a:t>
            </a:r>
            <a:r>
              <a:rPr lang="ar-EG" sz="2000" b="1" dirty="0">
                <a:solidFill>
                  <a:srgbClr val="FF0000"/>
                </a:solidFill>
                <a:latin typeface="Sitka Display Semibold" panose="020F0502020204030204" pitchFamily="2" charset="0"/>
              </a:rPr>
              <a:t> Dr. Zainab Hassan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2000"/>
                                        <p:tgtEl>
                                          <p:spTgt spid="43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9">
          <a:extLst>
            <a:ext uri="{FF2B5EF4-FFF2-40B4-BE49-F238E27FC236}">
              <a16:creationId xmlns:a16="http://schemas.microsoft.com/office/drawing/2014/main" id="{E4D4DA0F-1C1E-B718-438A-45F1401A52F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B400F2F-9623-B35A-46C8-277FBFFBB3FA}"/>
              </a:ext>
            </a:extLst>
          </p:cNvPr>
          <p:cNvSpPr>
            <a:spLocks noGrp="1"/>
          </p:cNvSpPr>
          <p:nvPr>
            <p:ph type="title"/>
          </p:nvPr>
        </p:nvSpPr>
        <p:spPr>
          <a:xfrm>
            <a:off x="405849" y="282287"/>
            <a:ext cx="7696200" cy="572700"/>
          </a:xfrm>
        </p:spPr>
        <p:txBody>
          <a:bodyPr/>
          <a:lstStyle/>
          <a:p>
            <a:r>
              <a:rPr lang="en-US" dirty="0">
                <a:solidFill>
                  <a:schemeClr val="tx1"/>
                </a:solidFill>
                <a:latin typeface="+mj-lt"/>
              </a:rPr>
              <a:t>Benefits of </a:t>
            </a:r>
            <a:r>
              <a:rPr lang="ar-EG" dirty="0">
                <a:solidFill>
                  <a:schemeClr val="tx1"/>
                </a:solidFill>
                <a:latin typeface="+mj-lt"/>
              </a:rPr>
              <a:t>"NPK</a:t>
            </a:r>
            <a:r>
              <a:rPr lang="en-US" dirty="0">
                <a:solidFill>
                  <a:schemeClr val="tx1"/>
                </a:solidFill>
                <a:latin typeface="+mj-lt"/>
              </a:rPr>
              <a:t> sensor”</a:t>
            </a:r>
            <a:br>
              <a:rPr lang="en-US" dirty="0">
                <a:solidFill>
                  <a:schemeClr val="tx1"/>
                </a:solidFill>
                <a:latin typeface="+mj-lt"/>
              </a:rPr>
            </a:br>
            <a:endParaRPr lang="ar-EG" dirty="0">
              <a:solidFill>
                <a:schemeClr val="tx1"/>
              </a:solidFill>
              <a:latin typeface="+mj-lt"/>
            </a:endParaRPr>
          </a:p>
        </p:txBody>
      </p:sp>
      <p:sp>
        <p:nvSpPr>
          <p:cNvPr id="3" name="TextBox 2">
            <a:extLst>
              <a:ext uri="{FF2B5EF4-FFF2-40B4-BE49-F238E27FC236}">
                <a16:creationId xmlns:a16="http://schemas.microsoft.com/office/drawing/2014/main" id="{B32ECD07-EED1-6EBA-CA2D-C48CCBA3D932}"/>
              </a:ext>
            </a:extLst>
          </p:cNvPr>
          <p:cNvSpPr txBox="1"/>
          <p:nvPr/>
        </p:nvSpPr>
        <p:spPr>
          <a:xfrm>
            <a:off x="577970" y="1545859"/>
            <a:ext cx="5400136" cy="1668405"/>
          </a:xfrm>
          <a:prstGeom prst="rect">
            <a:avLst/>
          </a:prstGeom>
          <a:noFill/>
        </p:spPr>
        <p:txBody>
          <a:bodyPr wrap="square">
            <a:spAutoFit/>
          </a:bodyPr>
          <a:lstStyle/>
          <a:p>
            <a:pPr marL="342900" indent="-342900">
              <a:lnSpc>
                <a:spcPct val="200000"/>
              </a:lnSpc>
              <a:buFont typeface="+mj-lt"/>
              <a:buAutoNum type="arabicPeriod"/>
            </a:pPr>
            <a:r>
              <a:rPr lang="en-US" sz="1800" dirty="0"/>
              <a:t>Reduction in Environmental Pollution </a:t>
            </a:r>
          </a:p>
          <a:p>
            <a:pPr marL="342900" indent="-342900">
              <a:lnSpc>
                <a:spcPct val="200000"/>
              </a:lnSpc>
              <a:buFont typeface="+mj-lt"/>
              <a:buAutoNum type="arabicPeriod"/>
            </a:pPr>
            <a:r>
              <a:rPr lang="en-US" sz="1800" dirty="0"/>
              <a:t>Supporting Eco-Friendly Practices </a:t>
            </a:r>
            <a:endParaRPr lang="ar-EG" sz="1800" dirty="0"/>
          </a:p>
          <a:p>
            <a:pPr marL="342900" indent="-342900">
              <a:lnSpc>
                <a:spcPct val="200000"/>
              </a:lnSpc>
              <a:buFont typeface="+mj-lt"/>
              <a:buAutoNum type="arabicPeriod"/>
            </a:pPr>
            <a:r>
              <a:rPr lang="en-US" sz="1800" dirty="0"/>
              <a:t>Encouraging Data-Driven Agricultural Policies </a:t>
            </a:r>
            <a:endParaRPr lang="ar-EG" sz="2400" dirty="0"/>
          </a:p>
        </p:txBody>
      </p:sp>
    </p:spTree>
    <p:extLst>
      <p:ext uri="{BB962C8B-B14F-4D97-AF65-F5344CB8AC3E}">
        <p14:creationId xmlns:p14="http://schemas.microsoft.com/office/powerpoint/2010/main" val="17805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089D1405-7B31-09CF-C604-4F944CF81F36}"/>
            </a:ext>
          </a:extLst>
        </p:cNvPr>
        <p:cNvGrpSpPr/>
        <p:nvPr/>
      </p:nvGrpSpPr>
      <p:grpSpPr>
        <a:xfrm>
          <a:off x="0" y="0"/>
          <a:ext cx="0" cy="0"/>
          <a:chOff x="0" y="0"/>
          <a:chExt cx="0" cy="0"/>
        </a:xfrm>
      </p:grpSpPr>
      <p:sp>
        <p:nvSpPr>
          <p:cNvPr id="736" name="Google Shape;736;p82">
            <a:extLst>
              <a:ext uri="{FF2B5EF4-FFF2-40B4-BE49-F238E27FC236}">
                <a16:creationId xmlns:a16="http://schemas.microsoft.com/office/drawing/2014/main" id="{F00DE205-0490-B2F6-8276-E35022367477}"/>
              </a:ext>
            </a:extLst>
          </p:cNvPr>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project component</a:t>
            </a:r>
            <a:br>
              <a:rPr lang="en-US" dirty="0">
                <a:solidFill>
                  <a:schemeClr val="tx1"/>
                </a:solidFill>
                <a:latin typeface="+mj-lt"/>
              </a:rPr>
            </a:br>
            <a:endParaRPr dirty="0">
              <a:solidFill>
                <a:schemeClr val="tx1"/>
              </a:solidFill>
              <a:latin typeface="+mj-lt"/>
            </a:endParaRPr>
          </a:p>
        </p:txBody>
      </p:sp>
      <p:sp>
        <p:nvSpPr>
          <p:cNvPr id="2" name="TextBox 1">
            <a:extLst>
              <a:ext uri="{FF2B5EF4-FFF2-40B4-BE49-F238E27FC236}">
                <a16:creationId xmlns:a16="http://schemas.microsoft.com/office/drawing/2014/main" id="{C2F81F14-78D8-41DE-B6FE-19CF319F65F7}"/>
              </a:ext>
            </a:extLst>
          </p:cNvPr>
          <p:cNvSpPr txBox="1"/>
          <p:nvPr/>
        </p:nvSpPr>
        <p:spPr>
          <a:xfrm>
            <a:off x="793630" y="3755363"/>
            <a:ext cx="2501660" cy="400110"/>
          </a:xfrm>
          <a:prstGeom prst="rect">
            <a:avLst/>
          </a:prstGeom>
          <a:noFill/>
        </p:spPr>
        <p:txBody>
          <a:bodyPr wrap="square">
            <a:spAutoFit/>
          </a:bodyPr>
          <a:lstStyle/>
          <a:p>
            <a:r>
              <a:rPr lang="en-US" sz="2000" dirty="0"/>
              <a:t>NPK 7 in 5 sensor</a:t>
            </a:r>
          </a:p>
        </p:txBody>
      </p:sp>
      <p:pic>
        <p:nvPicPr>
          <p:cNvPr id="3" name="Picture 2">
            <a:extLst>
              <a:ext uri="{FF2B5EF4-FFF2-40B4-BE49-F238E27FC236}">
                <a16:creationId xmlns:a16="http://schemas.microsoft.com/office/drawing/2014/main" id="{6C2C2FA3-0DB0-CE86-B1DD-C6AB47EABC7E}"/>
              </a:ext>
            </a:extLst>
          </p:cNvPr>
          <p:cNvPicPr>
            <a:picLocks noChangeAspect="1"/>
          </p:cNvPicPr>
          <p:nvPr/>
        </p:nvPicPr>
        <p:blipFill>
          <a:blip r:embed="rId3"/>
          <a:stretch>
            <a:fillRect/>
          </a:stretch>
        </p:blipFill>
        <p:spPr>
          <a:xfrm>
            <a:off x="723900" y="1160617"/>
            <a:ext cx="2507714" cy="2275520"/>
          </a:xfrm>
          <a:prstGeom prst="rect">
            <a:avLst/>
          </a:prstGeom>
        </p:spPr>
      </p:pic>
      <p:sp>
        <p:nvSpPr>
          <p:cNvPr id="4" name="TextBox 3">
            <a:extLst>
              <a:ext uri="{FF2B5EF4-FFF2-40B4-BE49-F238E27FC236}">
                <a16:creationId xmlns:a16="http://schemas.microsoft.com/office/drawing/2014/main" id="{48DB62AC-0AB6-7E95-8B79-77D7ECF2EFA8}"/>
              </a:ext>
            </a:extLst>
          </p:cNvPr>
          <p:cNvSpPr txBox="1"/>
          <p:nvPr/>
        </p:nvSpPr>
        <p:spPr>
          <a:xfrm>
            <a:off x="793630" y="4381590"/>
            <a:ext cx="2501660" cy="707886"/>
          </a:xfrm>
          <a:prstGeom prst="rect">
            <a:avLst/>
          </a:prstGeom>
          <a:noFill/>
        </p:spPr>
        <p:txBody>
          <a:bodyPr wrap="square">
            <a:spAutoFit/>
          </a:bodyPr>
          <a:lstStyle/>
          <a:p>
            <a:r>
              <a:rPr lang="en-US" sz="2000" dirty="0"/>
              <a:t>Soil sensor measure 7 component</a:t>
            </a:r>
          </a:p>
        </p:txBody>
      </p:sp>
      <p:sp>
        <p:nvSpPr>
          <p:cNvPr id="6" name="TextBox 5">
            <a:extLst>
              <a:ext uri="{FF2B5EF4-FFF2-40B4-BE49-F238E27FC236}">
                <a16:creationId xmlns:a16="http://schemas.microsoft.com/office/drawing/2014/main" id="{C3D76D9A-BFDA-D589-BA80-4FCB1BE88DEB}"/>
              </a:ext>
            </a:extLst>
          </p:cNvPr>
          <p:cNvSpPr txBox="1"/>
          <p:nvPr/>
        </p:nvSpPr>
        <p:spPr>
          <a:xfrm>
            <a:off x="3963335" y="3755363"/>
            <a:ext cx="1794918" cy="400110"/>
          </a:xfrm>
          <a:prstGeom prst="rect">
            <a:avLst/>
          </a:prstGeom>
          <a:noFill/>
        </p:spPr>
        <p:txBody>
          <a:bodyPr wrap="square">
            <a:spAutoFit/>
          </a:bodyPr>
          <a:lstStyle/>
          <a:p>
            <a:r>
              <a:rPr lang="ar-EG" sz="2000" dirty="0" err="1"/>
              <a:t>Arduino</a:t>
            </a:r>
            <a:r>
              <a:rPr lang="ar-EG" sz="2000" dirty="0"/>
              <a:t> </a:t>
            </a:r>
            <a:r>
              <a:rPr lang="ar-EG" sz="2000" dirty="0" err="1"/>
              <a:t>Uno</a:t>
            </a:r>
            <a:endParaRPr lang="ar-EG" sz="2000" dirty="0"/>
          </a:p>
        </p:txBody>
      </p:sp>
      <p:pic>
        <p:nvPicPr>
          <p:cNvPr id="1026" name="Picture 2" descr="لوحة تطوير اونو R3 MEGA328PAU من اردوينو">
            <a:extLst>
              <a:ext uri="{FF2B5EF4-FFF2-40B4-BE49-F238E27FC236}">
                <a16:creationId xmlns:a16="http://schemas.microsoft.com/office/drawing/2014/main" id="{E7634154-210B-0149-ADE2-56F4ACE13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4535" y="1160617"/>
            <a:ext cx="2557853" cy="22755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381BE7-364A-83B7-BE49-3525B3CE8804}"/>
              </a:ext>
            </a:extLst>
          </p:cNvPr>
          <p:cNvSpPr txBox="1"/>
          <p:nvPr/>
        </p:nvSpPr>
        <p:spPr>
          <a:xfrm>
            <a:off x="3567144" y="4381590"/>
            <a:ext cx="2793054" cy="707886"/>
          </a:xfrm>
          <a:prstGeom prst="rect">
            <a:avLst/>
          </a:prstGeom>
          <a:noFill/>
        </p:spPr>
        <p:txBody>
          <a:bodyPr wrap="square">
            <a:spAutoFit/>
          </a:bodyPr>
          <a:lstStyle/>
          <a:p>
            <a:r>
              <a:rPr lang="en-US" sz="2000" dirty="0"/>
              <a:t>Collect component and send to </a:t>
            </a:r>
            <a:r>
              <a:rPr lang="en-US" sz="2000" dirty="0" err="1"/>
              <a:t>raspberrypi</a:t>
            </a:r>
            <a:endParaRPr lang="ar-EG" sz="2000" dirty="0"/>
          </a:p>
        </p:txBody>
      </p:sp>
      <p:pic>
        <p:nvPicPr>
          <p:cNvPr id="9" name="Picture 8">
            <a:extLst>
              <a:ext uri="{FF2B5EF4-FFF2-40B4-BE49-F238E27FC236}">
                <a16:creationId xmlns:a16="http://schemas.microsoft.com/office/drawing/2014/main" id="{4A781942-46E8-FC0F-556D-448D90A31C9A}"/>
              </a:ext>
            </a:extLst>
          </p:cNvPr>
          <p:cNvPicPr>
            <a:picLocks noChangeAspect="1"/>
          </p:cNvPicPr>
          <p:nvPr/>
        </p:nvPicPr>
        <p:blipFill>
          <a:blip r:embed="rId5"/>
          <a:stretch>
            <a:fillRect/>
          </a:stretch>
        </p:blipFill>
        <p:spPr>
          <a:xfrm>
            <a:off x="6035309" y="1160617"/>
            <a:ext cx="3108691" cy="2275520"/>
          </a:xfrm>
          <a:prstGeom prst="rect">
            <a:avLst/>
          </a:prstGeom>
        </p:spPr>
      </p:pic>
      <p:sp>
        <p:nvSpPr>
          <p:cNvPr id="10" name="TextBox 9">
            <a:extLst>
              <a:ext uri="{FF2B5EF4-FFF2-40B4-BE49-F238E27FC236}">
                <a16:creationId xmlns:a16="http://schemas.microsoft.com/office/drawing/2014/main" id="{D5F2A071-2EF2-22F6-14A3-49503D36982E}"/>
              </a:ext>
            </a:extLst>
          </p:cNvPr>
          <p:cNvSpPr txBox="1"/>
          <p:nvPr/>
        </p:nvSpPr>
        <p:spPr>
          <a:xfrm>
            <a:off x="7117727" y="3755363"/>
            <a:ext cx="1794918" cy="400110"/>
          </a:xfrm>
          <a:prstGeom prst="rect">
            <a:avLst/>
          </a:prstGeom>
          <a:noFill/>
        </p:spPr>
        <p:txBody>
          <a:bodyPr wrap="square">
            <a:spAutoFit/>
          </a:bodyPr>
          <a:lstStyle/>
          <a:p>
            <a:r>
              <a:rPr lang="en-US" sz="2000" dirty="0" err="1"/>
              <a:t>Raspberrypi</a:t>
            </a:r>
            <a:r>
              <a:rPr lang="en-US" sz="2000" dirty="0"/>
              <a:t> 6</a:t>
            </a:r>
            <a:endParaRPr lang="ar-EG" sz="2000" dirty="0"/>
          </a:p>
        </p:txBody>
      </p:sp>
      <p:sp>
        <p:nvSpPr>
          <p:cNvPr id="11" name="TextBox 10">
            <a:extLst>
              <a:ext uri="{FF2B5EF4-FFF2-40B4-BE49-F238E27FC236}">
                <a16:creationId xmlns:a16="http://schemas.microsoft.com/office/drawing/2014/main" id="{D139E125-EEDD-579B-90F1-EC53BE6730A8}"/>
              </a:ext>
            </a:extLst>
          </p:cNvPr>
          <p:cNvSpPr txBox="1"/>
          <p:nvPr/>
        </p:nvSpPr>
        <p:spPr>
          <a:xfrm>
            <a:off x="6745856" y="4381590"/>
            <a:ext cx="2398143" cy="707886"/>
          </a:xfrm>
          <a:prstGeom prst="rect">
            <a:avLst/>
          </a:prstGeom>
          <a:noFill/>
        </p:spPr>
        <p:txBody>
          <a:bodyPr wrap="square">
            <a:spAutoFit/>
          </a:bodyPr>
          <a:lstStyle/>
          <a:p>
            <a:r>
              <a:rPr lang="en-US" sz="2000" dirty="0"/>
              <a:t>Make crop </a:t>
            </a:r>
            <a:r>
              <a:rPr lang="en-US" sz="2000" dirty="0" err="1"/>
              <a:t>recommondation</a:t>
            </a:r>
            <a:endParaRPr lang="ar-EG" sz="2000" dirty="0"/>
          </a:p>
        </p:txBody>
      </p:sp>
    </p:spTree>
    <p:extLst>
      <p:ext uri="{BB962C8B-B14F-4D97-AF65-F5344CB8AC3E}">
        <p14:creationId xmlns:p14="http://schemas.microsoft.com/office/powerpoint/2010/main" val="154769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500"/>
                                        <p:tgtEl>
                                          <p:spTgt spid="7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 calcmode="lin" valueType="num">
                                      <p:cBhvr additive="base">
                                        <p:cTn id="30" dur="500" fill="hold"/>
                                        <p:tgtEl>
                                          <p:spTgt spid="1026"/>
                                        </p:tgtEl>
                                        <p:attrNameLst>
                                          <p:attrName>ppt_x</p:attrName>
                                        </p:attrNameLst>
                                      </p:cBhvr>
                                      <p:tavLst>
                                        <p:tav tm="0">
                                          <p:val>
                                            <p:strVal val="#ppt_x"/>
                                          </p:val>
                                        </p:tav>
                                        <p:tav tm="100000">
                                          <p:val>
                                            <p:strVal val="#ppt_x"/>
                                          </p:val>
                                        </p:tav>
                                      </p:tavLst>
                                    </p:anim>
                                    <p:anim calcmode="lin" valueType="num">
                                      <p:cBhvr additive="base">
                                        <p:cTn id="31"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additive="base">
                                        <p:cTn id="42" dur="500" fill="hold"/>
                                        <p:tgtEl>
                                          <p:spTgt spid="7"/>
                                        </p:tgtEl>
                                        <p:attrNameLst>
                                          <p:attrName>ppt_x</p:attrName>
                                        </p:attrNameLst>
                                      </p:cBhvr>
                                      <p:tavLst>
                                        <p:tav tm="0">
                                          <p:val>
                                            <p:strVal val="#ppt_x"/>
                                          </p:val>
                                        </p:tav>
                                        <p:tav tm="100000">
                                          <p:val>
                                            <p:strVal val="#ppt_x"/>
                                          </p:val>
                                        </p:tav>
                                      </p:tavLst>
                                    </p:anim>
                                    <p:anim calcmode="lin" valueType="num">
                                      <p:cBhvr additive="base">
                                        <p:cTn id="4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additive="base">
                                        <p:cTn id="60" dur="500" fill="hold"/>
                                        <p:tgtEl>
                                          <p:spTgt spid="11"/>
                                        </p:tgtEl>
                                        <p:attrNameLst>
                                          <p:attrName>ppt_x</p:attrName>
                                        </p:attrNameLst>
                                      </p:cBhvr>
                                      <p:tavLst>
                                        <p:tav tm="0">
                                          <p:val>
                                            <p:strVal val="#ppt_x"/>
                                          </p:val>
                                        </p:tav>
                                        <p:tav tm="100000">
                                          <p:val>
                                            <p:strVal val="#ppt_x"/>
                                          </p:val>
                                        </p:tav>
                                      </p:tavLst>
                                    </p:anim>
                                    <p:anim calcmode="lin" valueType="num">
                                      <p:cBhvr additive="base">
                                        <p:cTn id="6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p:bldP spid="2" grpId="0"/>
      <p:bldP spid="4" grpId="0"/>
      <p:bldP spid="6" grpId="0"/>
      <p:bldP spid="7"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35">
          <a:extLst>
            <a:ext uri="{FF2B5EF4-FFF2-40B4-BE49-F238E27FC236}">
              <a16:creationId xmlns:a16="http://schemas.microsoft.com/office/drawing/2014/main" id="{CA4B2BAC-8D2E-BF19-E8C8-B2886584FFD5}"/>
            </a:ext>
          </a:extLst>
        </p:cNvPr>
        <p:cNvGrpSpPr/>
        <p:nvPr/>
      </p:nvGrpSpPr>
      <p:grpSpPr>
        <a:xfrm>
          <a:off x="0" y="0"/>
          <a:ext cx="0" cy="0"/>
          <a:chOff x="0" y="0"/>
          <a:chExt cx="0" cy="0"/>
        </a:xfrm>
      </p:grpSpPr>
      <p:sp>
        <p:nvSpPr>
          <p:cNvPr id="736" name="Google Shape;736;p82">
            <a:extLst>
              <a:ext uri="{FF2B5EF4-FFF2-40B4-BE49-F238E27FC236}">
                <a16:creationId xmlns:a16="http://schemas.microsoft.com/office/drawing/2014/main" id="{6644C3CA-47DB-175B-04FA-1C723B735CB4}"/>
              </a:ext>
            </a:extLst>
          </p:cNvPr>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project component</a:t>
            </a:r>
            <a:br>
              <a:rPr lang="en-US" dirty="0">
                <a:solidFill>
                  <a:schemeClr val="tx1"/>
                </a:solidFill>
                <a:latin typeface="+mj-lt"/>
              </a:rPr>
            </a:br>
            <a:endParaRPr dirty="0">
              <a:solidFill>
                <a:schemeClr val="tx1"/>
              </a:solidFill>
              <a:latin typeface="+mj-lt"/>
            </a:endParaRPr>
          </a:p>
        </p:txBody>
      </p:sp>
      <p:sp>
        <p:nvSpPr>
          <p:cNvPr id="2" name="TextBox 1">
            <a:extLst>
              <a:ext uri="{FF2B5EF4-FFF2-40B4-BE49-F238E27FC236}">
                <a16:creationId xmlns:a16="http://schemas.microsoft.com/office/drawing/2014/main" id="{09B2B4D1-DB2B-396A-BFAB-02111D06B69D}"/>
              </a:ext>
            </a:extLst>
          </p:cNvPr>
          <p:cNvSpPr txBox="1"/>
          <p:nvPr/>
        </p:nvSpPr>
        <p:spPr>
          <a:xfrm>
            <a:off x="854014" y="3750278"/>
            <a:ext cx="1380226" cy="400110"/>
          </a:xfrm>
          <a:prstGeom prst="rect">
            <a:avLst/>
          </a:prstGeom>
          <a:noFill/>
        </p:spPr>
        <p:txBody>
          <a:bodyPr wrap="square">
            <a:spAutoFit/>
          </a:bodyPr>
          <a:lstStyle/>
          <a:p>
            <a:r>
              <a:rPr lang="ar-EG" sz="2000" dirty="0" err="1"/>
              <a:t>Batteries</a:t>
            </a:r>
            <a:endParaRPr lang="ar-EG" sz="2000" dirty="0"/>
          </a:p>
        </p:txBody>
      </p:sp>
      <p:sp>
        <p:nvSpPr>
          <p:cNvPr id="4" name="TextBox 3">
            <a:extLst>
              <a:ext uri="{FF2B5EF4-FFF2-40B4-BE49-F238E27FC236}">
                <a16:creationId xmlns:a16="http://schemas.microsoft.com/office/drawing/2014/main" id="{813FA48E-F6CD-F103-B4C4-C6854E865BE7}"/>
              </a:ext>
            </a:extLst>
          </p:cNvPr>
          <p:cNvSpPr txBox="1"/>
          <p:nvPr/>
        </p:nvSpPr>
        <p:spPr>
          <a:xfrm>
            <a:off x="4222631" y="3750278"/>
            <a:ext cx="1022229" cy="400110"/>
          </a:xfrm>
          <a:prstGeom prst="rect">
            <a:avLst/>
          </a:prstGeom>
          <a:noFill/>
        </p:spPr>
        <p:txBody>
          <a:bodyPr wrap="square">
            <a:spAutoFit/>
          </a:bodyPr>
          <a:lstStyle/>
          <a:p>
            <a:r>
              <a:rPr lang="en-US" sz="2000" dirty="0"/>
              <a:t>Button</a:t>
            </a:r>
            <a:endParaRPr lang="ar-EG" sz="2000" dirty="0"/>
          </a:p>
        </p:txBody>
      </p:sp>
      <p:sp>
        <p:nvSpPr>
          <p:cNvPr id="6" name="TextBox 5">
            <a:extLst>
              <a:ext uri="{FF2B5EF4-FFF2-40B4-BE49-F238E27FC236}">
                <a16:creationId xmlns:a16="http://schemas.microsoft.com/office/drawing/2014/main" id="{A6D043A3-5362-3392-A0FA-5D46BA677D21}"/>
              </a:ext>
            </a:extLst>
          </p:cNvPr>
          <p:cNvSpPr txBox="1"/>
          <p:nvPr/>
        </p:nvSpPr>
        <p:spPr>
          <a:xfrm>
            <a:off x="7638691" y="3750278"/>
            <a:ext cx="781409" cy="400110"/>
          </a:xfrm>
          <a:prstGeom prst="rect">
            <a:avLst/>
          </a:prstGeom>
          <a:noFill/>
        </p:spPr>
        <p:txBody>
          <a:bodyPr wrap="square">
            <a:spAutoFit/>
          </a:bodyPr>
          <a:lstStyle/>
          <a:p>
            <a:r>
              <a:rPr lang="en-US" sz="2000" dirty="0"/>
              <a:t>LCD</a:t>
            </a:r>
            <a:endParaRPr lang="en-US" sz="1400" dirty="0"/>
          </a:p>
        </p:txBody>
      </p:sp>
      <p:pic>
        <p:nvPicPr>
          <p:cNvPr id="8" name="Picture 7">
            <a:extLst>
              <a:ext uri="{FF2B5EF4-FFF2-40B4-BE49-F238E27FC236}">
                <a16:creationId xmlns:a16="http://schemas.microsoft.com/office/drawing/2014/main" id="{67CBF275-39E1-EA7B-81F6-AA00623F8156}"/>
              </a:ext>
            </a:extLst>
          </p:cNvPr>
          <p:cNvPicPr>
            <a:picLocks noChangeAspect="1"/>
          </p:cNvPicPr>
          <p:nvPr/>
        </p:nvPicPr>
        <p:blipFill>
          <a:blip r:embed="rId3"/>
          <a:stretch>
            <a:fillRect/>
          </a:stretch>
        </p:blipFill>
        <p:spPr>
          <a:xfrm>
            <a:off x="723901" y="1155223"/>
            <a:ext cx="2259930" cy="2269464"/>
          </a:xfrm>
          <a:prstGeom prst="rect">
            <a:avLst/>
          </a:prstGeom>
        </p:spPr>
      </p:pic>
      <p:pic>
        <p:nvPicPr>
          <p:cNvPr id="10" name="Picture 9">
            <a:extLst>
              <a:ext uri="{FF2B5EF4-FFF2-40B4-BE49-F238E27FC236}">
                <a16:creationId xmlns:a16="http://schemas.microsoft.com/office/drawing/2014/main" id="{9EC6BB49-A7E3-6457-2AAC-3ADC0FC15533}"/>
              </a:ext>
            </a:extLst>
          </p:cNvPr>
          <p:cNvPicPr>
            <a:picLocks noChangeAspect="1"/>
          </p:cNvPicPr>
          <p:nvPr/>
        </p:nvPicPr>
        <p:blipFill>
          <a:blip r:embed="rId4"/>
          <a:stretch>
            <a:fillRect/>
          </a:stretch>
        </p:blipFill>
        <p:spPr>
          <a:xfrm>
            <a:off x="3639269" y="1155223"/>
            <a:ext cx="2149056" cy="2209079"/>
          </a:xfrm>
          <a:prstGeom prst="rect">
            <a:avLst/>
          </a:prstGeom>
        </p:spPr>
      </p:pic>
      <p:pic>
        <p:nvPicPr>
          <p:cNvPr id="12" name="Picture 11">
            <a:extLst>
              <a:ext uri="{FF2B5EF4-FFF2-40B4-BE49-F238E27FC236}">
                <a16:creationId xmlns:a16="http://schemas.microsoft.com/office/drawing/2014/main" id="{D788BD86-BED0-EED4-3672-80D63704FB37}"/>
              </a:ext>
            </a:extLst>
          </p:cNvPr>
          <p:cNvPicPr>
            <a:picLocks noChangeAspect="1"/>
          </p:cNvPicPr>
          <p:nvPr/>
        </p:nvPicPr>
        <p:blipFill>
          <a:blip r:embed="rId5"/>
          <a:stretch>
            <a:fillRect/>
          </a:stretch>
        </p:blipFill>
        <p:spPr>
          <a:xfrm>
            <a:off x="6074345" y="1393222"/>
            <a:ext cx="3069655" cy="1848713"/>
          </a:xfrm>
          <a:prstGeom prst="rect">
            <a:avLst/>
          </a:prstGeom>
        </p:spPr>
      </p:pic>
    </p:spTree>
    <p:extLst>
      <p:ext uri="{BB962C8B-B14F-4D97-AF65-F5344CB8AC3E}">
        <p14:creationId xmlns:p14="http://schemas.microsoft.com/office/powerpoint/2010/main" val="297696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500"/>
                                        <p:tgtEl>
                                          <p:spTgt spid="7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ppt_x"/>
                                          </p:val>
                                        </p:tav>
                                        <p:tav tm="100000">
                                          <p:val>
                                            <p:strVal val="#ppt_x"/>
                                          </p:val>
                                        </p:tav>
                                      </p:tavLst>
                                    </p:anim>
                                    <p:anim calcmode="lin" valueType="num">
                                      <p:cBhvr additive="base">
                                        <p:cTn id="3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p:bldP spid="2" grpId="0"/>
      <p:bldP spid="4"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00586-882D-063E-6B3F-3E3623139053}"/>
              </a:ext>
            </a:extLst>
          </p:cNvPr>
          <p:cNvSpPr>
            <a:spLocks noGrp="1"/>
          </p:cNvSpPr>
          <p:nvPr>
            <p:ph type="title"/>
          </p:nvPr>
        </p:nvSpPr>
        <p:spPr>
          <a:xfrm>
            <a:off x="612581" y="119271"/>
            <a:ext cx="7696200" cy="572700"/>
          </a:xfrm>
        </p:spPr>
        <p:txBody>
          <a:bodyPr/>
          <a:lstStyle/>
          <a:p>
            <a:r>
              <a:rPr lang="en-US" dirty="0">
                <a:solidFill>
                  <a:schemeClr val="tx1"/>
                </a:solidFill>
                <a:latin typeface="+mj-lt"/>
              </a:rPr>
              <a:t>circuit and connections</a:t>
            </a:r>
            <a:endParaRPr lang="ar-EG" dirty="0">
              <a:latin typeface="+mj-lt"/>
            </a:endParaRPr>
          </a:p>
        </p:txBody>
      </p:sp>
      <p:pic>
        <p:nvPicPr>
          <p:cNvPr id="5" name="Picture 4">
            <a:extLst>
              <a:ext uri="{FF2B5EF4-FFF2-40B4-BE49-F238E27FC236}">
                <a16:creationId xmlns:a16="http://schemas.microsoft.com/office/drawing/2014/main" id="{680BA87B-7361-D17C-DB4B-C8CE6129B3D9}"/>
              </a:ext>
            </a:extLst>
          </p:cNvPr>
          <p:cNvPicPr>
            <a:picLocks noChangeAspect="1"/>
          </p:cNvPicPr>
          <p:nvPr/>
        </p:nvPicPr>
        <p:blipFill>
          <a:blip r:embed="rId2"/>
          <a:stretch>
            <a:fillRect/>
          </a:stretch>
        </p:blipFill>
        <p:spPr>
          <a:xfrm>
            <a:off x="1113182" y="897164"/>
            <a:ext cx="7195599" cy="3897173"/>
          </a:xfrm>
          <a:prstGeom prst="rect">
            <a:avLst/>
          </a:prstGeom>
        </p:spPr>
      </p:pic>
    </p:spTree>
    <p:extLst>
      <p:ext uri="{BB962C8B-B14F-4D97-AF65-F5344CB8AC3E}">
        <p14:creationId xmlns:p14="http://schemas.microsoft.com/office/powerpoint/2010/main" val="244853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82"/>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circuit and connections</a:t>
            </a:r>
            <a:endParaRPr dirty="0">
              <a:solidFill>
                <a:schemeClr val="tx1"/>
              </a:solidFill>
              <a:latin typeface="+mj-lt"/>
            </a:endParaRPr>
          </a:p>
        </p:txBody>
      </p:sp>
      <p:pic>
        <p:nvPicPr>
          <p:cNvPr id="1026" name="Picture 2" descr="Generated image">
            <a:extLst>
              <a:ext uri="{FF2B5EF4-FFF2-40B4-BE49-F238E27FC236}">
                <a16:creationId xmlns:a16="http://schemas.microsoft.com/office/drawing/2014/main" id="{6E4B9A1D-A1CC-6D42-9797-B84A6ED0A1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563" y="1355817"/>
            <a:ext cx="4609591" cy="30730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A14CFD-867A-5269-32F0-B805173C66A0}"/>
              </a:ext>
            </a:extLst>
          </p:cNvPr>
          <p:cNvPicPr>
            <a:picLocks noChangeAspect="1"/>
          </p:cNvPicPr>
          <p:nvPr/>
        </p:nvPicPr>
        <p:blipFill>
          <a:blip r:embed="rId4"/>
          <a:stretch>
            <a:fillRect/>
          </a:stretch>
        </p:blipFill>
        <p:spPr>
          <a:xfrm>
            <a:off x="723900" y="1284255"/>
            <a:ext cx="3383293" cy="36248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6"/>
                                        </p:tgtEl>
                                        <p:attrNameLst>
                                          <p:attrName>style.visibility</p:attrName>
                                        </p:attrNameLst>
                                      </p:cBhvr>
                                      <p:to>
                                        <p:strVal val="visible"/>
                                      </p:to>
                                    </p:set>
                                    <p:animEffect transition="in" filter="fade">
                                      <p:cBhvr>
                                        <p:cTn id="7" dur="500"/>
                                        <p:tgtEl>
                                          <p:spTgt spid="73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additive="base">
                                        <p:cTn id="12" dur="500" fill="hold"/>
                                        <p:tgtEl>
                                          <p:spTgt spid="1026"/>
                                        </p:tgtEl>
                                        <p:attrNameLst>
                                          <p:attrName>ppt_x</p:attrName>
                                        </p:attrNameLst>
                                      </p:cBhvr>
                                      <p:tavLst>
                                        <p:tav tm="0">
                                          <p:val>
                                            <p:strVal val="#ppt_x"/>
                                          </p:val>
                                        </p:tav>
                                        <p:tav tm="100000">
                                          <p:val>
                                            <p:strVal val="#ppt_x"/>
                                          </p:val>
                                        </p:tav>
                                      </p:tavLst>
                                    </p:anim>
                                    <p:anim calcmode="lin" valueType="num">
                                      <p:cBhvr additive="base">
                                        <p:cTn id="13"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9EF8B0A2-C837-D854-4943-EF8B6DF8C07C}"/>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C61F0FEE-9B2C-6368-0FFB-FD30E83513B0}"/>
              </a:ext>
            </a:extLst>
          </p:cNvPr>
          <p:cNvSpPr txBox="1">
            <a:spLocks noGrp="1"/>
          </p:cNvSpPr>
          <p:nvPr>
            <p:ph type="title"/>
          </p:nvPr>
        </p:nvSpPr>
        <p:spPr>
          <a:xfrm>
            <a:off x="479434" y="493350"/>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Why ML model</a:t>
            </a:r>
            <a:endParaRPr dirty="0">
              <a:solidFill>
                <a:schemeClr val="tx1"/>
              </a:solidFill>
              <a:latin typeface="+mj-lt"/>
            </a:endParaRPr>
          </a:p>
        </p:txBody>
      </p:sp>
      <p:sp>
        <p:nvSpPr>
          <p:cNvPr id="511" name="Google Shape;511;p73">
            <a:extLst>
              <a:ext uri="{FF2B5EF4-FFF2-40B4-BE49-F238E27FC236}">
                <a16:creationId xmlns:a16="http://schemas.microsoft.com/office/drawing/2014/main" id="{7F0419FD-CD5A-707C-1F30-738F99C01502}"/>
              </a:ext>
            </a:extLst>
          </p:cNvPr>
          <p:cNvSpPr txBox="1">
            <a:spLocks noGrp="1"/>
          </p:cNvSpPr>
          <p:nvPr>
            <p:ph type="body" idx="1"/>
          </p:nvPr>
        </p:nvSpPr>
        <p:spPr>
          <a:xfrm>
            <a:off x="721950" y="1662149"/>
            <a:ext cx="5082502" cy="2623603"/>
          </a:xfrm>
          <a:prstGeom prst="rect">
            <a:avLst/>
          </a:prstGeom>
        </p:spPr>
        <p:txBody>
          <a:bodyPr spcFirstLastPara="1" wrap="square" lIns="91425" tIns="91425" rIns="91425" bIns="91425" anchor="ctr" anchorCtr="0">
            <a:noAutofit/>
          </a:bodyPr>
          <a:lstStyle/>
          <a:p>
            <a:pPr marL="285750" indent="-285750">
              <a:buFont typeface="Arial" panose="020B0604020202020204" pitchFamily="34" charset="0"/>
              <a:buChar char="•"/>
            </a:pPr>
            <a:r>
              <a:rPr lang="ar-EG" sz="2000" dirty="0">
                <a:latin typeface="+mj-lt"/>
              </a:rPr>
              <a:t>Analyze </a:t>
            </a:r>
            <a:r>
              <a:rPr lang="ar-EG" sz="2000" dirty="0" err="1">
                <a:latin typeface="+mj-lt"/>
              </a:rPr>
              <a:t>com</a:t>
            </a:r>
            <a:r>
              <a:rPr lang="en-US" sz="2000" dirty="0">
                <a:latin typeface="+mj-lt"/>
              </a:rPr>
              <a:t>p</a:t>
            </a:r>
            <a:r>
              <a:rPr lang="ar-EG" sz="2000" dirty="0">
                <a:latin typeface="+mj-lt"/>
              </a:rPr>
              <a:t>lex </a:t>
            </a:r>
            <a:r>
              <a:rPr lang="ar-EG" sz="2000" dirty="0" err="1">
                <a:latin typeface="+mj-lt"/>
              </a:rPr>
              <a:t>patterns</a:t>
            </a:r>
            <a:r>
              <a:rPr lang="ar-EG" sz="2000" dirty="0">
                <a:latin typeface="+mj-lt"/>
              </a:rPr>
              <a:t> </a:t>
            </a:r>
            <a:r>
              <a:rPr lang="ar-EG" sz="2000" dirty="0" err="1">
                <a:latin typeface="+mj-lt"/>
              </a:rPr>
              <a:t>in</a:t>
            </a:r>
            <a:r>
              <a:rPr lang="ar-EG" sz="2000" dirty="0">
                <a:latin typeface="+mj-lt"/>
              </a:rPr>
              <a:t> </a:t>
            </a:r>
            <a:r>
              <a:rPr lang="ar-EG" sz="2000" dirty="0" err="1">
                <a:latin typeface="+mj-lt"/>
              </a:rPr>
              <a:t>soil</a:t>
            </a:r>
            <a:r>
              <a:rPr lang="ar-EG" sz="2000" dirty="0">
                <a:latin typeface="+mj-lt"/>
              </a:rPr>
              <a:t> </a:t>
            </a:r>
            <a:r>
              <a:rPr lang="ar-EG" sz="2000" dirty="0" err="1">
                <a:latin typeface="+mj-lt"/>
              </a:rPr>
              <a:t>and</a:t>
            </a:r>
            <a:r>
              <a:rPr lang="ar-EG" sz="2000" dirty="0">
                <a:latin typeface="+mj-lt"/>
              </a:rPr>
              <a:t> </a:t>
            </a:r>
            <a:r>
              <a:rPr lang="ar-EG" sz="2000" dirty="0" err="1">
                <a:latin typeface="+mj-lt"/>
              </a:rPr>
              <a:t>climate</a:t>
            </a:r>
            <a:r>
              <a:rPr lang="ar-EG" sz="2000" dirty="0">
                <a:latin typeface="+mj-lt"/>
              </a:rPr>
              <a:t> </a:t>
            </a:r>
            <a:r>
              <a:rPr lang="ar-EG" sz="2000" dirty="0" err="1">
                <a:latin typeface="+mj-lt"/>
              </a:rPr>
              <a:t>data</a:t>
            </a:r>
            <a:r>
              <a:rPr lang="ar-EG" sz="2000" dirty="0">
                <a:latin typeface="+mj-lt"/>
              </a:rPr>
              <a:t>.</a:t>
            </a:r>
          </a:p>
          <a:p>
            <a:pPr marL="285750" indent="-285750">
              <a:buFont typeface="Arial" panose="020B0604020202020204" pitchFamily="34" charset="0"/>
              <a:buChar char="•"/>
            </a:pPr>
            <a:r>
              <a:rPr lang="ar-EG" sz="2000" dirty="0" err="1">
                <a:latin typeface="+mj-lt"/>
              </a:rPr>
              <a:t>Recommend</a:t>
            </a:r>
            <a:r>
              <a:rPr lang="ar-EG" sz="2000" dirty="0">
                <a:latin typeface="+mj-lt"/>
              </a:rPr>
              <a:t> </a:t>
            </a:r>
            <a:r>
              <a:rPr lang="ar-EG" sz="2000" dirty="0" err="1">
                <a:latin typeface="+mj-lt"/>
              </a:rPr>
              <a:t>the</a:t>
            </a:r>
            <a:r>
              <a:rPr lang="ar-EG" sz="2000" dirty="0">
                <a:latin typeface="+mj-lt"/>
              </a:rPr>
              <a:t> </a:t>
            </a:r>
            <a:r>
              <a:rPr lang="ar-EG" sz="2000" dirty="0" err="1">
                <a:latin typeface="+mj-lt"/>
              </a:rPr>
              <a:t>best</a:t>
            </a:r>
            <a:r>
              <a:rPr lang="ar-EG" sz="2000" dirty="0">
                <a:latin typeface="+mj-lt"/>
              </a:rPr>
              <a:t> </a:t>
            </a:r>
            <a:r>
              <a:rPr lang="ar-EG" sz="2000" dirty="0" err="1">
                <a:latin typeface="+mj-lt"/>
              </a:rPr>
              <a:t>crops</a:t>
            </a:r>
            <a:r>
              <a:rPr lang="ar-EG" sz="2000" dirty="0">
                <a:latin typeface="+mj-lt"/>
              </a:rPr>
              <a:t> </a:t>
            </a:r>
            <a:r>
              <a:rPr lang="ar-EG" sz="2000" dirty="0" err="1">
                <a:latin typeface="+mj-lt"/>
              </a:rPr>
              <a:t>based</a:t>
            </a:r>
            <a:r>
              <a:rPr lang="ar-EG" sz="2000" dirty="0">
                <a:latin typeface="+mj-lt"/>
              </a:rPr>
              <a:t> </a:t>
            </a:r>
            <a:r>
              <a:rPr lang="ar-EG" sz="2000" dirty="0" err="1">
                <a:latin typeface="+mj-lt"/>
              </a:rPr>
              <a:t>on</a:t>
            </a:r>
            <a:r>
              <a:rPr lang="ar-EG" sz="2000" dirty="0">
                <a:latin typeface="+mj-lt"/>
              </a:rPr>
              <a:t> </a:t>
            </a:r>
            <a:r>
              <a:rPr lang="ar-EG" sz="2000" dirty="0" err="1">
                <a:latin typeface="+mj-lt"/>
              </a:rPr>
              <a:t>real-time</a:t>
            </a:r>
            <a:r>
              <a:rPr lang="ar-EG" sz="2000" dirty="0">
                <a:latin typeface="+mj-lt"/>
              </a:rPr>
              <a:t> </a:t>
            </a:r>
            <a:r>
              <a:rPr lang="ar-EG" sz="2000" dirty="0" err="1">
                <a:latin typeface="+mj-lt"/>
              </a:rPr>
              <a:t>conditions</a:t>
            </a:r>
            <a:r>
              <a:rPr lang="ar-EG" sz="2000" dirty="0">
                <a:latin typeface="+mj-lt"/>
              </a:rPr>
              <a:t>.</a:t>
            </a:r>
          </a:p>
          <a:p>
            <a:pPr marL="285750" indent="-285750">
              <a:buFont typeface="Arial" panose="020B0604020202020204" pitchFamily="34" charset="0"/>
              <a:buChar char="•"/>
            </a:pPr>
            <a:r>
              <a:rPr lang="ar-EG" sz="2000" dirty="0" err="1">
                <a:latin typeface="+mj-lt"/>
              </a:rPr>
              <a:t>Adapt</a:t>
            </a:r>
            <a:r>
              <a:rPr lang="ar-EG" sz="2000" dirty="0">
                <a:latin typeface="+mj-lt"/>
              </a:rPr>
              <a:t> </a:t>
            </a:r>
            <a:r>
              <a:rPr lang="ar-EG" sz="2000" dirty="0" err="1">
                <a:latin typeface="+mj-lt"/>
              </a:rPr>
              <a:t>and</a:t>
            </a:r>
            <a:r>
              <a:rPr lang="ar-EG" sz="2000" dirty="0">
                <a:latin typeface="+mj-lt"/>
              </a:rPr>
              <a:t> </a:t>
            </a:r>
            <a:r>
              <a:rPr lang="ar-EG" sz="2000" dirty="0" err="1">
                <a:latin typeface="+mj-lt"/>
              </a:rPr>
              <a:t>improve</a:t>
            </a:r>
            <a:r>
              <a:rPr lang="ar-EG" sz="2000" dirty="0">
                <a:latin typeface="+mj-lt"/>
              </a:rPr>
              <a:t> </a:t>
            </a:r>
            <a:r>
              <a:rPr lang="ar-EG" sz="2000" dirty="0" err="1">
                <a:latin typeface="+mj-lt"/>
              </a:rPr>
              <a:t>over</a:t>
            </a:r>
            <a:r>
              <a:rPr lang="ar-EG" sz="2000" dirty="0">
                <a:latin typeface="+mj-lt"/>
              </a:rPr>
              <a:t> </a:t>
            </a:r>
            <a:r>
              <a:rPr lang="ar-EG" sz="2000" dirty="0" err="1">
                <a:latin typeface="+mj-lt"/>
              </a:rPr>
              <a:t>time</a:t>
            </a:r>
            <a:r>
              <a:rPr lang="ar-EG" sz="2000" dirty="0">
                <a:latin typeface="+mj-lt"/>
              </a:rPr>
              <a:t> </a:t>
            </a:r>
            <a:r>
              <a:rPr lang="ar-EG" sz="2000" dirty="0" err="1">
                <a:latin typeface="+mj-lt"/>
              </a:rPr>
              <a:t>as</a:t>
            </a:r>
            <a:r>
              <a:rPr lang="ar-EG" sz="2000" dirty="0">
                <a:latin typeface="+mj-lt"/>
              </a:rPr>
              <a:t> </a:t>
            </a:r>
            <a:r>
              <a:rPr lang="ar-EG" sz="2000" dirty="0" err="1">
                <a:latin typeface="+mj-lt"/>
              </a:rPr>
              <a:t>more</a:t>
            </a:r>
            <a:r>
              <a:rPr lang="ar-EG" sz="2000" dirty="0">
                <a:latin typeface="+mj-lt"/>
              </a:rPr>
              <a:t> </a:t>
            </a:r>
            <a:r>
              <a:rPr lang="ar-EG" sz="2000" dirty="0" err="1">
                <a:latin typeface="+mj-lt"/>
              </a:rPr>
              <a:t>data</a:t>
            </a:r>
            <a:r>
              <a:rPr lang="ar-EG" sz="2000" dirty="0">
                <a:latin typeface="+mj-lt"/>
              </a:rPr>
              <a:t> </a:t>
            </a:r>
            <a:r>
              <a:rPr lang="ar-EG" sz="2000" dirty="0" err="1">
                <a:latin typeface="+mj-lt"/>
              </a:rPr>
              <a:t>is</a:t>
            </a:r>
            <a:r>
              <a:rPr lang="ar-EG" sz="2000" dirty="0">
                <a:latin typeface="+mj-lt"/>
              </a:rPr>
              <a:t> </a:t>
            </a:r>
            <a:r>
              <a:rPr lang="ar-EG" sz="2000" dirty="0" err="1">
                <a:latin typeface="+mj-lt"/>
              </a:rPr>
              <a:t>collected</a:t>
            </a:r>
            <a:r>
              <a:rPr lang="ar-EG" sz="2000" dirty="0">
                <a:latin typeface="+mj-lt"/>
              </a:rPr>
              <a:t>.</a:t>
            </a:r>
          </a:p>
          <a:p>
            <a:pPr marL="285750" indent="-285750">
              <a:buFont typeface="Arial" panose="020B0604020202020204" pitchFamily="34" charset="0"/>
              <a:buChar char="•"/>
            </a:pPr>
            <a:r>
              <a:rPr lang="ar-EG" sz="2000" dirty="0" err="1">
                <a:latin typeface="+mj-lt"/>
              </a:rPr>
              <a:t>Save</a:t>
            </a:r>
            <a:r>
              <a:rPr lang="ar-EG" sz="2000" dirty="0">
                <a:latin typeface="+mj-lt"/>
              </a:rPr>
              <a:t> </a:t>
            </a:r>
            <a:r>
              <a:rPr lang="ar-EG" sz="2000" dirty="0" err="1">
                <a:latin typeface="+mj-lt"/>
              </a:rPr>
              <a:t>time</a:t>
            </a:r>
            <a:r>
              <a:rPr lang="ar-EG" sz="2000" dirty="0">
                <a:latin typeface="+mj-lt"/>
              </a:rPr>
              <a:t>, </a:t>
            </a:r>
            <a:r>
              <a:rPr lang="ar-EG" sz="2000" dirty="0" err="1">
                <a:latin typeface="+mj-lt"/>
              </a:rPr>
              <a:t>reduce</a:t>
            </a:r>
            <a:r>
              <a:rPr lang="ar-EG" sz="2000" dirty="0">
                <a:latin typeface="+mj-lt"/>
              </a:rPr>
              <a:t> </a:t>
            </a:r>
            <a:r>
              <a:rPr lang="ar-EG" sz="2000" dirty="0" err="1">
                <a:latin typeface="+mj-lt"/>
              </a:rPr>
              <a:t>costs</a:t>
            </a:r>
            <a:r>
              <a:rPr lang="ar-EG" sz="2000" dirty="0">
                <a:latin typeface="+mj-lt"/>
              </a:rPr>
              <a:t>, </a:t>
            </a:r>
            <a:r>
              <a:rPr lang="ar-EG" sz="2000" dirty="0" err="1">
                <a:latin typeface="+mj-lt"/>
              </a:rPr>
              <a:t>and</a:t>
            </a:r>
            <a:r>
              <a:rPr lang="ar-EG" sz="2000" dirty="0">
                <a:latin typeface="+mj-lt"/>
              </a:rPr>
              <a:t> </a:t>
            </a:r>
            <a:r>
              <a:rPr lang="ar-EG" sz="2000" dirty="0" err="1">
                <a:latin typeface="+mj-lt"/>
              </a:rPr>
              <a:t>increase</a:t>
            </a:r>
            <a:r>
              <a:rPr lang="ar-EG" sz="2000" dirty="0">
                <a:latin typeface="+mj-lt"/>
              </a:rPr>
              <a:t> </a:t>
            </a:r>
            <a:r>
              <a:rPr lang="ar-EG" sz="2000" dirty="0" err="1">
                <a:latin typeface="+mj-lt"/>
              </a:rPr>
              <a:t>productivity</a:t>
            </a:r>
            <a:r>
              <a:rPr lang="ar-EG" sz="2000" dirty="0">
                <a:latin typeface="+mj-lt"/>
              </a:rPr>
              <a:t>.</a:t>
            </a:r>
          </a:p>
        </p:txBody>
      </p:sp>
      <p:sp>
        <p:nvSpPr>
          <p:cNvPr id="513" name="Google Shape;513;p73">
            <a:extLst>
              <a:ext uri="{FF2B5EF4-FFF2-40B4-BE49-F238E27FC236}">
                <a16:creationId xmlns:a16="http://schemas.microsoft.com/office/drawing/2014/main" id="{8C8355FA-892A-694B-A675-C7D76F461A08}"/>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17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1">
                                            <p:txEl>
                                              <p:pRg st="0" end="0"/>
                                            </p:txEl>
                                          </p:spTgt>
                                        </p:tgtEl>
                                        <p:attrNameLst>
                                          <p:attrName>style.visibility</p:attrName>
                                        </p:attrNameLst>
                                      </p:cBhvr>
                                      <p:to>
                                        <p:strVal val="visible"/>
                                      </p:to>
                                    </p:set>
                                    <p:anim calcmode="lin" valueType="num">
                                      <p:cBhvr additive="base">
                                        <p:cTn id="12" dur="500" fill="hold"/>
                                        <p:tgtEl>
                                          <p:spTgt spid="5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11">
                                            <p:txEl>
                                              <p:pRg st="1" end="1"/>
                                            </p:txEl>
                                          </p:spTgt>
                                        </p:tgtEl>
                                        <p:attrNameLst>
                                          <p:attrName>style.visibility</p:attrName>
                                        </p:attrNameLst>
                                      </p:cBhvr>
                                      <p:to>
                                        <p:strVal val="visible"/>
                                      </p:to>
                                    </p:set>
                                    <p:anim calcmode="lin" valueType="num">
                                      <p:cBhvr additive="base">
                                        <p:cTn id="18" dur="500" fill="hold"/>
                                        <p:tgtEl>
                                          <p:spTgt spid="511">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11">
                                            <p:txEl>
                                              <p:pRg st="2" end="2"/>
                                            </p:txEl>
                                          </p:spTgt>
                                        </p:tgtEl>
                                        <p:attrNameLst>
                                          <p:attrName>style.visibility</p:attrName>
                                        </p:attrNameLst>
                                      </p:cBhvr>
                                      <p:to>
                                        <p:strVal val="visible"/>
                                      </p:to>
                                    </p:set>
                                    <p:anim calcmode="lin" valueType="num">
                                      <p:cBhvr additive="base">
                                        <p:cTn id="24" dur="500" fill="hold"/>
                                        <p:tgtEl>
                                          <p:spTgt spid="511">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511">
                                            <p:txEl>
                                              <p:pRg st="3" end="3"/>
                                            </p:txEl>
                                          </p:spTgt>
                                        </p:tgtEl>
                                        <p:attrNameLst>
                                          <p:attrName>style.visibility</p:attrName>
                                        </p:attrNameLst>
                                      </p:cBhvr>
                                      <p:to>
                                        <p:strVal val="visible"/>
                                      </p:to>
                                    </p:set>
                                    <p:anim calcmode="lin" valueType="num">
                                      <p:cBhvr additive="base">
                                        <p:cTn id="30" dur="500" fill="hold"/>
                                        <p:tgtEl>
                                          <p:spTgt spid="511">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P spid="511"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86"/>
          <p:cNvSpPr txBox="1">
            <a:spLocks noGrp="1"/>
          </p:cNvSpPr>
          <p:nvPr>
            <p:ph type="title"/>
          </p:nvPr>
        </p:nvSpPr>
        <p:spPr>
          <a:xfrm>
            <a:off x="723975" y="361950"/>
            <a:ext cx="3848025"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mj-lt"/>
              </a:rPr>
              <a:t>ML model</a:t>
            </a:r>
            <a:endParaRPr dirty="0">
              <a:solidFill>
                <a:schemeClr val="tx1"/>
              </a:solidFill>
              <a:latin typeface="+mj-lt"/>
            </a:endParaRPr>
          </a:p>
        </p:txBody>
      </p:sp>
      <p:pic>
        <p:nvPicPr>
          <p:cNvPr id="3" name="Picture 2">
            <a:extLst>
              <a:ext uri="{FF2B5EF4-FFF2-40B4-BE49-F238E27FC236}">
                <a16:creationId xmlns:a16="http://schemas.microsoft.com/office/drawing/2014/main" id="{D5641568-4F23-E5E7-9C3E-3339E2D5C079}"/>
              </a:ext>
            </a:extLst>
          </p:cNvPr>
          <p:cNvPicPr>
            <a:picLocks noChangeAspect="1"/>
          </p:cNvPicPr>
          <p:nvPr/>
        </p:nvPicPr>
        <p:blipFill>
          <a:blip r:embed="rId3"/>
          <a:stretch>
            <a:fillRect/>
          </a:stretch>
        </p:blipFill>
        <p:spPr>
          <a:xfrm>
            <a:off x="0" y="990560"/>
            <a:ext cx="4317314" cy="3348527"/>
          </a:xfrm>
          <a:prstGeom prst="rect">
            <a:avLst/>
          </a:prstGeom>
        </p:spPr>
      </p:pic>
      <p:pic>
        <p:nvPicPr>
          <p:cNvPr id="5" name="Picture 4">
            <a:extLst>
              <a:ext uri="{FF2B5EF4-FFF2-40B4-BE49-F238E27FC236}">
                <a16:creationId xmlns:a16="http://schemas.microsoft.com/office/drawing/2014/main" id="{FA58F7C9-4E58-0A22-5BF5-87E0D55E18BA}"/>
              </a:ext>
            </a:extLst>
          </p:cNvPr>
          <p:cNvPicPr>
            <a:picLocks noChangeAspect="1"/>
          </p:cNvPicPr>
          <p:nvPr/>
        </p:nvPicPr>
        <p:blipFill>
          <a:blip r:embed="rId4"/>
          <a:stretch>
            <a:fillRect/>
          </a:stretch>
        </p:blipFill>
        <p:spPr>
          <a:xfrm>
            <a:off x="4305028" y="2372264"/>
            <a:ext cx="4068239" cy="27712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5"/>
                                        </p:tgtEl>
                                        <p:attrNameLst>
                                          <p:attrName>style.visibility</p:attrName>
                                        </p:attrNameLst>
                                      </p:cBhvr>
                                      <p:to>
                                        <p:strVal val="visible"/>
                                      </p:to>
                                    </p:set>
                                    <p:animEffect transition="in" filter="fade">
                                      <p:cBhvr>
                                        <p:cTn id="7" dur="500"/>
                                        <p:tgtEl>
                                          <p:spTgt spid="87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479434" y="493350"/>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Results</a:t>
            </a:r>
            <a:r>
              <a:rPr lang="en-US" dirty="0">
                <a:latin typeface="+mj-lt"/>
              </a:rPr>
              <a:t/>
            </a:r>
            <a:br>
              <a:rPr lang="en-US" dirty="0">
                <a:latin typeface="+mj-lt"/>
              </a:rPr>
            </a:br>
            <a:endParaRPr dirty="0">
              <a:latin typeface="+mj-lt"/>
            </a:endParaRPr>
          </a:p>
        </p:txBody>
      </p:sp>
      <p:sp>
        <p:nvSpPr>
          <p:cNvPr id="513" name="Google Shape;513;p73"/>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5" name="Table 4">
            <a:extLst>
              <a:ext uri="{FF2B5EF4-FFF2-40B4-BE49-F238E27FC236}">
                <a16:creationId xmlns:a16="http://schemas.microsoft.com/office/drawing/2014/main" id="{593E7761-C13B-04D0-18CE-483059B45721}"/>
              </a:ext>
            </a:extLst>
          </p:cNvPr>
          <p:cNvGraphicFramePr>
            <a:graphicFrameLocks noGrp="1"/>
          </p:cNvGraphicFramePr>
          <p:nvPr>
            <p:extLst>
              <p:ext uri="{D42A27DB-BD31-4B8C-83A1-F6EECF244321}">
                <p14:modId xmlns:p14="http://schemas.microsoft.com/office/powerpoint/2010/main" val="3844232215"/>
              </p:ext>
            </p:extLst>
          </p:nvPr>
        </p:nvGraphicFramePr>
        <p:xfrm>
          <a:off x="311150" y="1732915"/>
          <a:ext cx="8521700" cy="2255520"/>
        </p:xfrm>
        <a:graphic>
          <a:graphicData uri="http://schemas.openxmlformats.org/drawingml/2006/table">
            <a:tbl>
              <a:tblPr>
                <a:tableStyleId>{49C9ECEB-864E-4B4A-9A3B-520BDE6F4A4A}</a:tableStyleId>
              </a:tblPr>
              <a:tblGrid>
                <a:gridCol w="1704340">
                  <a:extLst>
                    <a:ext uri="{9D8B030D-6E8A-4147-A177-3AD203B41FA5}">
                      <a16:colId xmlns:a16="http://schemas.microsoft.com/office/drawing/2014/main" val="180663295"/>
                    </a:ext>
                  </a:extLst>
                </a:gridCol>
                <a:gridCol w="1704340">
                  <a:extLst>
                    <a:ext uri="{9D8B030D-6E8A-4147-A177-3AD203B41FA5}">
                      <a16:colId xmlns:a16="http://schemas.microsoft.com/office/drawing/2014/main" val="1282641249"/>
                    </a:ext>
                  </a:extLst>
                </a:gridCol>
                <a:gridCol w="1704340">
                  <a:extLst>
                    <a:ext uri="{9D8B030D-6E8A-4147-A177-3AD203B41FA5}">
                      <a16:colId xmlns:a16="http://schemas.microsoft.com/office/drawing/2014/main" val="3634077124"/>
                    </a:ext>
                  </a:extLst>
                </a:gridCol>
                <a:gridCol w="1704340">
                  <a:extLst>
                    <a:ext uri="{9D8B030D-6E8A-4147-A177-3AD203B41FA5}">
                      <a16:colId xmlns:a16="http://schemas.microsoft.com/office/drawing/2014/main" val="2982342134"/>
                    </a:ext>
                  </a:extLst>
                </a:gridCol>
                <a:gridCol w="1704340">
                  <a:extLst>
                    <a:ext uri="{9D8B030D-6E8A-4147-A177-3AD203B41FA5}">
                      <a16:colId xmlns:a16="http://schemas.microsoft.com/office/drawing/2014/main" val="2698405935"/>
                    </a:ext>
                  </a:extLst>
                </a:gridCol>
              </a:tblGrid>
              <a:tr h="0">
                <a:tc>
                  <a:txBody>
                    <a:bodyPr/>
                    <a:lstStyle/>
                    <a:p>
                      <a:r>
                        <a:rPr lang="en-US" dirty="0"/>
                        <a:t>Model</a:t>
                      </a:r>
                    </a:p>
                  </a:txBody>
                  <a:tcPr anchor="ctr"/>
                </a:tc>
                <a:tc>
                  <a:txBody>
                    <a:bodyPr/>
                    <a:lstStyle/>
                    <a:p>
                      <a:r>
                        <a:rPr lang="en-US"/>
                        <a:t>accuracy</a:t>
                      </a:r>
                    </a:p>
                  </a:txBody>
                  <a:tcPr anchor="ctr"/>
                </a:tc>
                <a:tc>
                  <a:txBody>
                    <a:bodyPr/>
                    <a:lstStyle/>
                    <a:p>
                      <a:r>
                        <a:rPr lang="en-US"/>
                        <a:t>precision</a:t>
                      </a:r>
                    </a:p>
                  </a:txBody>
                  <a:tcPr anchor="ctr"/>
                </a:tc>
                <a:tc>
                  <a:txBody>
                    <a:bodyPr/>
                    <a:lstStyle/>
                    <a:p>
                      <a:r>
                        <a:rPr lang="en-US"/>
                        <a:t>recall</a:t>
                      </a:r>
                    </a:p>
                  </a:txBody>
                  <a:tcPr anchor="ctr"/>
                </a:tc>
                <a:tc>
                  <a:txBody>
                    <a:bodyPr/>
                    <a:lstStyle/>
                    <a:p>
                      <a:r>
                        <a:rPr lang="en-US"/>
                        <a:t>f1</a:t>
                      </a:r>
                    </a:p>
                  </a:txBody>
                  <a:tcPr anchor="ctr"/>
                </a:tc>
                <a:extLst>
                  <a:ext uri="{0D108BD9-81ED-4DB2-BD59-A6C34878D82A}">
                    <a16:rowId xmlns:a16="http://schemas.microsoft.com/office/drawing/2014/main" val="2594720150"/>
                  </a:ext>
                </a:extLst>
              </a:tr>
              <a:tr h="0">
                <a:tc>
                  <a:txBody>
                    <a:bodyPr/>
                    <a:lstStyle/>
                    <a:p>
                      <a:r>
                        <a:rPr lang="en-US"/>
                        <a:t>LogisticRegression</a:t>
                      </a:r>
                    </a:p>
                  </a:txBody>
                  <a:tcPr anchor="ctr"/>
                </a:tc>
                <a:tc>
                  <a:txBody>
                    <a:bodyPr/>
                    <a:lstStyle/>
                    <a:p>
                      <a:r>
                        <a:rPr lang="en-US" dirty="0"/>
                        <a:t>0.9159</a:t>
                      </a:r>
                      <a:endParaRPr lang="ar-EG" dirty="0"/>
                    </a:p>
                  </a:txBody>
                  <a:tcPr anchor="ctr"/>
                </a:tc>
                <a:tc>
                  <a:txBody>
                    <a:bodyPr/>
                    <a:lstStyle/>
                    <a:p>
                      <a:r>
                        <a:rPr lang="en-US" dirty="0"/>
                        <a:t>0.9225</a:t>
                      </a:r>
                      <a:endParaRPr lang="ar-EG" dirty="0"/>
                    </a:p>
                  </a:txBody>
                  <a:tcPr anchor="ctr"/>
                </a:tc>
                <a:tc>
                  <a:txBody>
                    <a:bodyPr/>
                    <a:lstStyle/>
                    <a:p>
                      <a:r>
                        <a:rPr lang="en-US" dirty="0"/>
                        <a:t>0.9159</a:t>
                      </a:r>
                      <a:endParaRPr lang="ar-EG" dirty="0"/>
                    </a:p>
                  </a:txBody>
                  <a:tcPr anchor="ctr"/>
                </a:tc>
                <a:tc>
                  <a:txBody>
                    <a:bodyPr/>
                    <a:lstStyle/>
                    <a:p>
                      <a:r>
                        <a:rPr lang="en-US" dirty="0"/>
                        <a:t>0.9154</a:t>
                      </a:r>
                      <a:endParaRPr lang="ar-EG" dirty="0"/>
                    </a:p>
                  </a:txBody>
                  <a:tcPr anchor="ctr"/>
                </a:tc>
                <a:extLst>
                  <a:ext uri="{0D108BD9-81ED-4DB2-BD59-A6C34878D82A}">
                    <a16:rowId xmlns:a16="http://schemas.microsoft.com/office/drawing/2014/main" val="314892790"/>
                  </a:ext>
                </a:extLst>
              </a:tr>
              <a:tr h="0">
                <a:tc>
                  <a:txBody>
                    <a:bodyPr/>
                    <a:lstStyle/>
                    <a:p>
                      <a:r>
                        <a:rPr lang="en-US" dirty="0" err="1"/>
                        <a:t>DecisionTreeClassifier</a:t>
                      </a:r>
                      <a:endParaRPr lang="en-US" dirty="0"/>
                    </a:p>
                  </a:txBody>
                  <a:tcPr anchor="ctr"/>
                </a:tc>
                <a:tc>
                  <a:txBody>
                    <a:bodyPr/>
                    <a:lstStyle/>
                    <a:p>
                      <a:r>
                        <a:rPr lang="en-US" dirty="0"/>
                        <a:t>0.9682</a:t>
                      </a:r>
                      <a:endParaRPr lang="ar-EG" dirty="0"/>
                    </a:p>
                  </a:txBody>
                  <a:tcPr anchor="ctr"/>
                </a:tc>
                <a:tc>
                  <a:txBody>
                    <a:bodyPr/>
                    <a:lstStyle/>
                    <a:p>
                      <a:r>
                        <a:rPr lang="en-US" dirty="0"/>
                        <a:t>0.9710</a:t>
                      </a:r>
                      <a:endParaRPr lang="ar-EG" dirty="0"/>
                    </a:p>
                  </a:txBody>
                  <a:tcPr anchor="ctr"/>
                </a:tc>
                <a:tc>
                  <a:txBody>
                    <a:bodyPr/>
                    <a:lstStyle/>
                    <a:p>
                      <a:r>
                        <a:rPr lang="en-US" dirty="0"/>
                        <a:t>0.9682</a:t>
                      </a:r>
                      <a:endParaRPr lang="ar-EG" dirty="0"/>
                    </a:p>
                  </a:txBody>
                  <a:tcPr anchor="ctr"/>
                </a:tc>
                <a:tc>
                  <a:txBody>
                    <a:bodyPr/>
                    <a:lstStyle/>
                    <a:p>
                      <a:r>
                        <a:rPr lang="en-US" dirty="0"/>
                        <a:t>0.9685</a:t>
                      </a:r>
                      <a:endParaRPr lang="ar-EG" dirty="0"/>
                    </a:p>
                  </a:txBody>
                  <a:tcPr anchor="ctr"/>
                </a:tc>
                <a:extLst>
                  <a:ext uri="{0D108BD9-81ED-4DB2-BD59-A6C34878D82A}">
                    <a16:rowId xmlns:a16="http://schemas.microsoft.com/office/drawing/2014/main" val="3487388278"/>
                  </a:ext>
                </a:extLst>
              </a:tr>
              <a:tr h="0">
                <a:tc>
                  <a:txBody>
                    <a:bodyPr/>
                    <a:lstStyle/>
                    <a:p>
                      <a:r>
                        <a:rPr lang="en-US"/>
                        <a:t>RandomForestClassifier</a:t>
                      </a:r>
                    </a:p>
                  </a:txBody>
                  <a:tcPr anchor="ctr"/>
                </a:tc>
                <a:tc>
                  <a:txBody>
                    <a:bodyPr/>
                    <a:lstStyle/>
                    <a:p>
                      <a:r>
                        <a:rPr lang="en-US" dirty="0"/>
                        <a:t>0.9728</a:t>
                      </a:r>
                      <a:endParaRPr lang="ar-EG" dirty="0"/>
                    </a:p>
                  </a:txBody>
                  <a:tcPr anchor="ctr"/>
                </a:tc>
                <a:tc>
                  <a:txBody>
                    <a:bodyPr/>
                    <a:lstStyle/>
                    <a:p>
                      <a:r>
                        <a:rPr lang="en-US" dirty="0"/>
                        <a:t>0.9761</a:t>
                      </a:r>
                      <a:endParaRPr lang="ar-EG" dirty="0"/>
                    </a:p>
                  </a:txBody>
                  <a:tcPr anchor="ctr"/>
                </a:tc>
                <a:tc>
                  <a:txBody>
                    <a:bodyPr/>
                    <a:lstStyle/>
                    <a:p>
                      <a:r>
                        <a:rPr lang="en-US" dirty="0"/>
                        <a:t>0.9727</a:t>
                      </a:r>
                      <a:endParaRPr lang="ar-EG" dirty="0"/>
                    </a:p>
                  </a:txBody>
                  <a:tcPr anchor="ctr"/>
                </a:tc>
                <a:tc>
                  <a:txBody>
                    <a:bodyPr/>
                    <a:lstStyle/>
                    <a:p>
                      <a:r>
                        <a:rPr lang="en-US" dirty="0"/>
                        <a:t>0.9733</a:t>
                      </a:r>
                      <a:endParaRPr lang="ar-EG" dirty="0"/>
                    </a:p>
                  </a:txBody>
                  <a:tcPr anchor="ctr"/>
                </a:tc>
                <a:extLst>
                  <a:ext uri="{0D108BD9-81ED-4DB2-BD59-A6C34878D82A}">
                    <a16:rowId xmlns:a16="http://schemas.microsoft.com/office/drawing/2014/main" val="1045749758"/>
                  </a:ext>
                </a:extLst>
              </a:tr>
              <a:tr h="0">
                <a:tc>
                  <a:txBody>
                    <a:bodyPr/>
                    <a:lstStyle/>
                    <a:p>
                      <a:r>
                        <a:rPr lang="en-US"/>
                        <a:t>LGBMClassifier</a:t>
                      </a:r>
                    </a:p>
                  </a:txBody>
                  <a:tcPr anchor="ctr"/>
                </a:tc>
                <a:tc>
                  <a:txBody>
                    <a:bodyPr/>
                    <a:lstStyle/>
                    <a:p>
                      <a:r>
                        <a:rPr lang="en-US" dirty="0"/>
                        <a:t>0.9636</a:t>
                      </a:r>
                      <a:endParaRPr lang="ar-EG" dirty="0"/>
                    </a:p>
                  </a:txBody>
                  <a:tcPr anchor="ctr"/>
                </a:tc>
                <a:tc>
                  <a:txBody>
                    <a:bodyPr/>
                    <a:lstStyle/>
                    <a:p>
                      <a:r>
                        <a:rPr lang="en-US" dirty="0"/>
                        <a:t>0.9664</a:t>
                      </a:r>
                      <a:endParaRPr lang="ar-EG" dirty="0"/>
                    </a:p>
                  </a:txBody>
                  <a:tcPr anchor="ctr"/>
                </a:tc>
                <a:tc>
                  <a:txBody>
                    <a:bodyPr/>
                    <a:lstStyle/>
                    <a:p>
                      <a:r>
                        <a:rPr lang="en-US" dirty="0"/>
                        <a:t>0.9636</a:t>
                      </a:r>
                      <a:endParaRPr lang="ar-EG" dirty="0"/>
                    </a:p>
                  </a:txBody>
                  <a:tcPr anchor="ctr"/>
                </a:tc>
                <a:tc>
                  <a:txBody>
                    <a:bodyPr/>
                    <a:lstStyle/>
                    <a:p>
                      <a:r>
                        <a:rPr lang="en-US" dirty="0"/>
                        <a:t>0.9639</a:t>
                      </a:r>
                      <a:endParaRPr lang="ar-EG" dirty="0"/>
                    </a:p>
                  </a:txBody>
                  <a:tcPr anchor="ctr"/>
                </a:tc>
                <a:extLst>
                  <a:ext uri="{0D108BD9-81ED-4DB2-BD59-A6C34878D82A}">
                    <a16:rowId xmlns:a16="http://schemas.microsoft.com/office/drawing/2014/main" val="4123489770"/>
                  </a:ext>
                </a:extLst>
              </a:tr>
              <a:tr h="0">
                <a:tc>
                  <a:txBody>
                    <a:bodyPr/>
                    <a:lstStyle/>
                    <a:p>
                      <a:r>
                        <a:rPr lang="en-US"/>
                        <a:t>SVC</a:t>
                      </a:r>
                    </a:p>
                  </a:txBody>
                  <a:tcPr anchor="ctr"/>
                </a:tc>
                <a:tc>
                  <a:txBody>
                    <a:bodyPr/>
                    <a:lstStyle/>
                    <a:p>
                      <a:r>
                        <a:rPr lang="en-US" dirty="0"/>
                        <a:t>0.8750</a:t>
                      </a:r>
                      <a:endParaRPr lang="ar-EG" dirty="0"/>
                    </a:p>
                  </a:txBody>
                  <a:tcPr anchor="ctr"/>
                </a:tc>
                <a:tc>
                  <a:txBody>
                    <a:bodyPr/>
                    <a:lstStyle/>
                    <a:p>
                      <a:r>
                        <a:rPr lang="en-US" dirty="0"/>
                        <a:t>0.8675</a:t>
                      </a:r>
                      <a:endParaRPr lang="ar-EG" dirty="0"/>
                    </a:p>
                  </a:txBody>
                  <a:tcPr anchor="ctr"/>
                </a:tc>
                <a:tc>
                  <a:txBody>
                    <a:bodyPr/>
                    <a:lstStyle/>
                    <a:p>
                      <a:r>
                        <a:rPr lang="en-US" dirty="0"/>
                        <a:t>0.8750</a:t>
                      </a:r>
                      <a:endParaRPr lang="ar-EG" dirty="0"/>
                    </a:p>
                  </a:txBody>
                  <a:tcPr anchor="ctr"/>
                </a:tc>
                <a:tc>
                  <a:txBody>
                    <a:bodyPr/>
                    <a:lstStyle/>
                    <a:p>
                      <a:r>
                        <a:rPr lang="en-US" dirty="0"/>
                        <a:t>0.8575</a:t>
                      </a:r>
                      <a:endParaRPr lang="ar-EG" dirty="0"/>
                    </a:p>
                  </a:txBody>
                  <a:tcPr anchor="ctr"/>
                </a:tc>
                <a:extLst>
                  <a:ext uri="{0D108BD9-81ED-4DB2-BD59-A6C34878D82A}">
                    <a16:rowId xmlns:a16="http://schemas.microsoft.com/office/drawing/2014/main" val="72529677"/>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22" name="Google Shape;753;p84"/>
          <p:cNvSpPr txBox="1">
            <a:spLocks noGrp="1"/>
          </p:cNvSpPr>
          <p:nvPr>
            <p:ph type="title"/>
          </p:nvPr>
        </p:nvSpPr>
        <p:spPr>
          <a:xfrm>
            <a:off x="0" y="-31149"/>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Flow chart Diagram</a:t>
            </a:r>
            <a:endParaRPr dirty="0">
              <a:solidFill>
                <a:schemeClr val="tx1"/>
              </a:solidFill>
              <a:latin typeface="+mj-lt"/>
            </a:endParaRPr>
          </a:p>
        </p:txBody>
      </p:sp>
      <p:pic>
        <p:nvPicPr>
          <p:cNvPr id="27" name="Picture 26">
            <a:extLst>
              <a:ext uri="{FF2B5EF4-FFF2-40B4-BE49-F238E27FC236}">
                <a16:creationId xmlns:a16="http://schemas.microsoft.com/office/drawing/2014/main" id="{57D17DD0-1080-92D4-E5A8-E2175070CE62}"/>
              </a:ext>
            </a:extLst>
          </p:cNvPr>
          <p:cNvPicPr>
            <a:picLocks noChangeAspect="1"/>
          </p:cNvPicPr>
          <p:nvPr/>
        </p:nvPicPr>
        <p:blipFill>
          <a:blip r:embed="rId3"/>
          <a:stretch>
            <a:fillRect/>
          </a:stretch>
        </p:blipFill>
        <p:spPr>
          <a:xfrm>
            <a:off x="861370" y="461231"/>
            <a:ext cx="6667500" cy="4400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project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81" y="1180068"/>
            <a:ext cx="5986849" cy="3469214"/>
          </a:xfrm>
          <a:prstGeom prst="rect">
            <a:avLst/>
          </a:prstGeom>
        </p:spPr>
      </p:pic>
    </p:spTree>
    <p:extLst>
      <p:ext uri="{BB962C8B-B14F-4D97-AF65-F5344CB8AC3E}">
        <p14:creationId xmlns:p14="http://schemas.microsoft.com/office/powerpoint/2010/main" val="366957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68"/>
          <p:cNvSpPr txBox="1">
            <a:spLocks noGrp="1"/>
          </p:cNvSpPr>
          <p:nvPr>
            <p:ph type="title"/>
          </p:nvPr>
        </p:nvSpPr>
        <p:spPr>
          <a:xfrm>
            <a:off x="723900" y="361950"/>
            <a:ext cx="6448200" cy="59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200" dirty="0">
                <a:solidFill>
                  <a:schemeClr val="tx1"/>
                </a:solidFill>
                <a:latin typeface="+mj-lt"/>
              </a:rPr>
              <a:t>Team members</a:t>
            </a:r>
            <a:endParaRPr sz="3200" dirty="0">
              <a:solidFill>
                <a:schemeClr val="tx1"/>
              </a:solidFill>
              <a:latin typeface="+mj-lt"/>
            </a:endParaRPr>
          </a:p>
        </p:txBody>
      </p:sp>
      <p:sp>
        <p:nvSpPr>
          <p:cNvPr id="2" name="Google Shape;444;p68">
            <a:extLst>
              <a:ext uri="{FF2B5EF4-FFF2-40B4-BE49-F238E27FC236}">
                <a16:creationId xmlns:a16="http://schemas.microsoft.com/office/drawing/2014/main" id="{C6E1F90B-5F41-3CFC-3F85-CAF29BF72447}"/>
              </a:ext>
            </a:extLst>
          </p:cNvPr>
          <p:cNvSpPr txBox="1">
            <a:spLocks/>
          </p:cNvSpPr>
          <p:nvPr/>
        </p:nvSpPr>
        <p:spPr>
          <a:xfrm>
            <a:off x="3659256" y="1238112"/>
            <a:ext cx="3310887" cy="2149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Montserrat"/>
              <a:buAutoNum type="arabicPeriod"/>
              <a:defRPr sz="1100" b="0" i="0" u="none" strike="noStrike" cap="none">
                <a:solidFill>
                  <a:srgbClr val="000000"/>
                </a:solidFill>
                <a:latin typeface="Montserrat"/>
                <a:ea typeface="Montserrat"/>
                <a:cs typeface="Montserrat"/>
                <a:sym typeface="Montserrat"/>
              </a:defRPr>
            </a:lvl1pPr>
            <a:lvl2pPr marL="914400" marR="0" lvl="1"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2pPr>
            <a:lvl3pPr marL="1371600" marR="0" lvl="2" indent="-304800" algn="l" rtl="0">
              <a:lnSpc>
                <a:spcPct val="115000"/>
              </a:lnSpc>
              <a:spcBef>
                <a:spcPts val="1600"/>
              </a:spcBef>
              <a:spcAft>
                <a:spcPts val="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3pPr>
            <a:lvl4pPr marL="1828800" marR="0" lvl="3" indent="-304800" algn="l" rtl="0">
              <a:lnSpc>
                <a:spcPct val="115000"/>
              </a:lnSpc>
              <a:spcBef>
                <a:spcPts val="1600"/>
              </a:spcBef>
              <a:spcAft>
                <a:spcPts val="0"/>
              </a:spcAft>
              <a:buClr>
                <a:srgbClr val="000000"/>
              </a:buClr>
              <a:buSzPts val="1200"/>
              <a:buFont typeface="Montserrat"/>
              <a:buAutoNum type="arabicPeriod"/>
              <a:defRPr sz="1400" b="0" i="0" u="none" strike="noStrike" cap="none">
                <a:solidFill>
                  <a:srgbClr val="000000"/>
                </a:solidFill>
                <a:latin typeface="Montserrat"/>
                <a:ea typeface="Montserrat"/>
                <a:cs typeface="Montserrat"/>
                <a:sym typeface="Montserrat"/>
              </a:defRPr>
            </a:lvl4pPr>
            <a:lvl5pPr marL="2286000" marR="0" lvl="4"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5pPr>
            <a:lvl6pPr marL="2743200" marR="0" lvl="5" indent="-304800" algn="l" rtl="0">
              <a:lnSpc>
                <a:spcPct val="115000"/>
              </a:lnSpc>
              <a:spcBef>
                <a:spcPts val="1600"/>
              </a:spcBef>
              <a:spcAft>
                <a:spcPts val="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6pPr>
            <a:lvl7pPr marL="3200400" marR="0" lvl="6" indent="-304800" algn="l" rtl="0">
              <a:lnSpc>
                <a:spcPct val="115000"/>
              </a:lnSpc>
              <a:spcBef>
                <a:spcPts val="1600"/>
              </a:spcBef>
              <a:spcAft>
                <a:spcPts val="0"/>
              </a:spcAft>
              <a:buClr>
                <a:srgbClr val="000000"/>
              </a:buClr>
              <a:buSzPts val="1200"/>
              <a:buFont typeface="Montserrat"/>
              <a:buAutoNum type="arabicPeriod"/>
              <a:defRPr sz="1400" b="0" i="0" u="none" strike="noStrike" cap="none">
                <a:solidFill>
                  <a:srgbClr val="000000"/>
                </a:solidFill>
                <a:latin typeface="Montserrat"/>
                <a:ea typeface="Montserrat"/>
                <a:cs typeface="Montserrat"/>
                <a:sym typeface="Montserrat"/>
              </a:defRPr>
            </a:lvl7pPr>
            <a:lvl8pPr marL="3657600" marR="0" lvl="7"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8pPr>
            <a:lvl9pPr marL="4114800" marR="0" lvl="8" indent="-304800" algn="l" rtl="0">
              <a:lnSpc>
                <a:spcPct val="115000"/>
              </a:lnSpc>
              <a:spcBef>
                <a:spcPts val="1600"/>
              </a:spcBef>
              <a:spcAft>
                <a:spcPts val="160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9pPr>
          </a:lstStyle>
          <a:p>
            <a:pPr marL="285750" indent="-285750">
              <a:buFont typeface="Arial" panose="020B0604020202020204" pitchFamily="34" charset="0"/>
              <a:buChar char="•"/>
            </a:pPr>
            <a:r>
              <a:rPr lang="en-US" sz="2000" dirty="0">
                <a:latin typeface="+mj-lt"/>
              </a:rPr>
              <a:t>Omar Mohamed </a:t>
            </a:r>
            <a:r>
              <a:rPr lang="en-US" sz="2000" dirty="0" err="1">
                <a:latin typeface="+mj-lt"/>
              </a:rPr>
              <a:t>kamel</a:t>
            </a:r>
            <a:endParaRPr lang="en-US" sz="2000" dirty="0">
              <a:latin typeface="+mj-lt"/>
            </a:endParaRPr>
          </a:p>
          <a:p>
            <a:pPr marL="285750" indent="-285750">
              <a:buFont typeface="Arial" panose="020B0604020202020204" pitchFamily="34" charset="0"/>
              <a:buChar char="•"/>
            </a:pPr>
            <a:r>
              <a:rPr lang="en-US" sz="2000" dirty="0">
                <a:latin typeface="+mj-lt"/>
              </a:rPr>
              <a:t>Omar </a:t>
            </a:r>
            <a:r>
              <a:rPr lang="en-US" sz="2000" dirty="0" err="1">
                <a:latin typeface="+mj-lt"/>
              </a:rPr>
              <a:t>alaa</a:t>
            </a:r>
            <a:r>
              <a:rPr lang="en-US" sz="2000" dirty="0">
                <a:latin typeface="+mj-lt"/>
              </a:rPr>
              <a:t> </a:t>
            </a:r>
            <a:r>
              <a:rPr lang="en-US" sz="2000" dirty="0" err="1">
                <a:latin typeface="+mj-lt"/>
              </a:rPr>
              <a:t>kamel</a:t>
            </a:r>
            <a:r>
              <a:rPr lang="en-US" sz="2000" dirty="0">
                <a:latin typeface="+mj-lt"/>
              </a:rPr>
              <a:t> </a:t>
            </a:r>
          </a:p>
          <a:p>
            <a:pPr marL="285750" indent="-285750">
              <a:buFont typeface="Arial" panose="020B0604020202020204" pitchFamily="34" charset="0"/>
              <a:buChar char="•"/>
            </a:pPr>
            <a:r>
              <a:rPr lang="en-US" sz="2000" dirty="0">
                <a:latin typeface="+mj-lt"/>
              </a:rPr>
              <a:t>Moaz Al-</a:t>
            </a:r>
            <a:r>
              <a:rPr lang="en-US" sz="2000" dirty="0" err="1">
                <a:latin typeface="+mj-lt"/>
              </a:rPr>
              <a:t>Dessouki</a:t>
            </a:r>
            <a:endParaRPr lang="en-US" sz="2000" dirty="0">
              <a:latin typeface="+mj-lt"/>
            </a:endParaRPr>
          </a:p>
          <a:p>
            <a:pPr marL="285750" indent="-285750">
              <a:buFont typeface="Arial" panose="020B0604020202020204" pitchFamily="34" charset="0"/>
              <a:buChar char="•"/>
            </a:pPr>
            <a:r>
              <a:rPr lang="en-US" sz="2000" dirty="0">
                <a:latin typeface="+mj-lt"/>
              </a:rPr>
              <a:t>Ramadan </a:t>
            </a:r>
            <a:r>
              <a:rPr lang="en-US" sz="2000" dirty="0" err="1">
                <a:latin typeface="+mj-lt"/>
              </a:rPr>
              <a:t>elsaid</a:t>
            </a:r>
            <a:endParaRPr lang="en-US" sz="2000" dirty="0">
              <a:latin typeface="+mj-lt"/>
            </a:endParaRPr>
          </a:p>
          <a:p>
            <a:pPr marL="285750" indent="-285750">
              <a:buFont typeface="Arial" panose="020B0604020202020204" pitchFamily="34" charset="0"/>
              <a:buChar char="•"/>
            </a:pPr>
            <a:r>
              <a:rPr lang="en-US" sz="2000" dirty="0">
                <a:latin typeface="+mj-lt"/>
              </a:rPr>
              <a:t>Fawzy </a:t>
            </a:r>
            <a:r>
              <a:rPr lang="en-US" sz="2000" dirty="0" err="1">
                <a:latin typeface="+mj-lt"/>
              </a:rPr>
              <a:t>ibrahim</a:t>
            </a:r>
            <a:endParaRPr lang="en-US" sz="2000" dirty="0">
              <a:latin typeface="+mj-lt"/>
            </a:endParaRPr>
          </a:p>
        </p:txBody>
      </p:sp>
      <p:sp>
        <p:nvSpPr>
          <p:cNvPr id="3" name="Google Shape;444;p68">
            <a:extLst>
              <a:ext uri="{FF2B5EF4-FFF2-40B4-BE49-F238E27FC236}">
                <a16:creationId xmlns:a16="http://schemas.microsoft.com/office/drawing/2014/main" id="{150EAE2E-B25F-60C0-ADAC-86B1514D46F5}"/>
              </a:ext>
            </a:extLst>
          </p:cNvPr>
          <p:cNvSpPr txBox="1">
            <a:spLocks/>
          </p:cNvSpPr>
          <p:nvPr/>
        </p:nvSpPr>
        <p:spPr>
          <a:xfrm>
            <a:off x="192817" y="1238112"/>
            <a:ext cx="3084776" cy="21491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5"/>
              </a:buClr>
              <a:buSzPts val="1200"/>
              <a:buFont typeface="Montserrat"/>
              <a:buAutoNum type="arabicPeriod"/>
              <a:defRPr sz="1100" b="0" i="0" u="none" strike="noStrike" cap="none">
                <a:solidFill>
                  <a:srgbClr val="000000"/>
                </a:solidFill>
                <a:latin typeface="Montserrat"/>
                <a:ea typeface="Montserrat"/>
                <a:cs typeface="Montserrat"/>
                <a:sym typeface="Montserrat"/>
              </a:defRPr>
            </a:lvl1pPr>
            <a:lvl2pPr marL="914400" marR="0" lvl="1"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2pPr>
            <a:lvl3pPr marL="1371600" marR="0" lvl="2" indent="-304800" algn="l" rtl="0">
              <a:lnSpc>
                <a:spcPct val="115000"/>
              </a:lnSpc>
              <a:spcBef>
                <a:spcPts val="1600"/>
              </a:spcBef>
              <a:spcAft>
                <a:spcPts val="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3pPr>
            <a:lvl4pPr marL="1828800" marR="0" lvl="3" indent="-304800" algn="l" rtl="0">
              <a:lnSpc>
                <a:spcPct val="115000"/>
              </a:lnSpc>
              <a:spcBef>
                <a:spcPts val="1600"/>
              </a:spcBef>
              <a:spcAft>
                <a:spcPts val="0"/>
              </a:spcAft>
              <a:buClr>
                <a:srgbClr val="000000"/>
              </a:buClr>
              <a:buSzPts val="1200"/>
              <a:buFont typeface="Montserrat"/>
              <a:buAutoNum type="arabicPeriod"/>
              <a:defRPr sz="1400" b="0" i="0" u="none" strike="noStrike" cap="none">
                <a:solidFill>
                  <a:srgbClr val="000000"/>
                </a:solidFill>
                <a:latin typeface="Montserrat"/>
                <a:ea typeface="Montserrat"/>
                <a:cs typeface="Montserrat"/>
                <a:sym typeface="Montserrat"/>
              </a:defRPr>
            </a:lvl4pPr>
            <a:lvl5pPr marL="2286000" marR="0" lvl="4"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5pPr>
            <a:lvl6pPr marL="2743200" marR="0" lvl="5" indent="-304800" algn="l" rtl="0">
              <a:lnSpc>
                <a:spcPct val="115000"/>
              </a:lnSpc>
              <a:spcBef>
                <a:spcPts val="1600"/>
              </a:spcBef>
              <a:spcAft>
                <a:spcPts val="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6pPr>
            <a:lvl7pPr marL="3200400" marR="0" lvl="6" indent="-304800" algn="l" rtl="0">
              <a:lnSpc>
                <a:spcPct val="115000"/>
              </a:lnSpc>
              <a:spcBef>
                <a:spcPts val="1600"/>
              </a:spcBef>
              <a:spcAft>
                <a:spcPts val="0"/>
              </a:spcAft>
              <a:buClr>
                <a:srgbClr val="000000"/>
              </a:buClr>
              <a:buSzPts val="1200"/>
              <a:buFont typeface="Montserrat"/>
              <a:buAutoNum type="arabicPeriod"/>
              <a:defRPr sz="1400" b="0" i="0" u="none" strike="noStrike" cap="none">
                <a:solidFill>
                  <a:srgbClr val="000000"/>
                </a:solidFill>
                <a:latin typeface="Montserrat"/>
                <a:ea typeface="Montserrat"/>
                <a:cs typeface="Montserrat"/>
                <a:sym typeface="Montserrat"/>
              </a:defRPr>
            </a:lvl7pPr>
            <a:lvl8pPr marL="3657600" marR="0" lvl="7" indent="-304800" algn="l" rtl="0">
              <a:lnSpc>
                <a:spcPct val="115000"/>
              </a:lnSpc>
              <a:spcBef>
                <a:spcPts val="1600"/>
              </a:spcBef>
              <a:spcAft>
                <a:spcPts val="0"/>
              </a:spcAft>
              <a:buClr>
                <a:srgbClr val="000000"/>
              </a:buClr>
              <a:buSzPts val="1200"/>
              <a:buFont typeface="Montserrat"/>
              <a:buAutoNum type="alphaLcPeriod"/>
              <a:defRPr sz="1400" b="0" i="0" u="none" strike="noStrike" cap="none">
                <a:solidFill>
                  <a:srgbClr val="000000"/>
                </a:solidFill>
                <a:latin typeface="Montserrat"/>
                <a:ea typeface="Montserrat"/>
                <a:cs typeface="Montserrat"/>
                <a:sym typeface="Montserrat"/>
              </a:defRPr>
            </a:lvl8pPr>
            <a:lvl9pPr marL="4114800" marR="0" lvl="8" indent="-304800" algn="l" rtl="0">
              <a:lnSpc>
                <a:spcPct val="115000"/>
              </a:lnSpc>
              <a:spcBef>
                <a:spcPts val="1600"/>
              </a:spcBef>
              <a:spcAft>
                <a:spcPts val="1600"/>
              </a:spcAft>
              <a:buClr>
                <a:srgbClr val="000000"/>
              </a:buClr>
              <a:buSzPts val="1200"/>
              <a:buFont typeface="Montserrat"/>
              <a:buAutoNum type="romanLcPeriod"/>
              <a:defRPr sz="1400" b="0" i="0" u="none" strike="noStrike" cap="none">
                <a:solidFill>
                  <a:srgbClr val="000000"/>
                </a:solidFill>
                <a:latin typeface="Montserrat"/>
                <a:ea typeface="Montserrat"/>
                <a:cs typeface="Montserrat"/>
                <a:sym typeface="Montserrat"/>
              </a:defRPr>
            </a:lvl9pPr>
          </a:lstStyle>
          <a:p>
            <a:pPr marL="285750" indent="-285750">
              <a:buFont typeface="Arial" panose="020B0604020202020204" pitchFamily="34" charset="0"/>
              <a:buChar char="•"/>
            </a:pPr>
            <a:r>
              <a:rPr lang="en-US" sz="2000" dirty="0" err="1">
                <a:latin typeface="+mj-lt"/>
              </a:rPr>
              <a:t>Moghazy</a:t>
            </a:r>
            <a:r>
              <a:rPr lang="en-US" sz="2000" dirty="0">
                <a:latin typeface="+mj-lt"/>
              </a:rPr>
              <a:t> </a:t>
            </a:r>
            <a:r>
              <a:rPr lang="en-US" sz="2000" dirty="0" err="1">
                <a:latin typeface="+mj-lt"/>
              </a:rPr>
              <a:t>refaat</a:t>
            </a:r>
            <a:endParaRPr lang="en-US" sz="2000" dirty="0">
              <a:latin typeface="+mj-lt"/>
            </a:endParaRPr>
          </a:p>
          <a:p>
            <a:pPr marL="285750" indent="-285750">
              <a:buFont typeface="Arial" panose="020B0604020202020204" pitchFamily="34" charset="0"/>
              <a:buChar char="•"/>
            </a:pPr>
            <a:r>
              <a:rPr lang="en-US" sz="2000" dirty="0" err="1">
                <a:latin typeface="+mj-lt"/>
              </a:rPr>
              <a:t>Elsaeed</a:t>
            </a:r>
            <a:r>
              <a:rPr lang="en-US" sz="2000" dirty="0">
                <a:latin typeface="+mj-lt"/>
              </a:rPr>
              <a:t> Mohamed</a:t>
            </a:r>
          </a:p>
          <a:p>
            <a:pPr marL="285750" indent="-285750">
              <a:buFont typeface="Arial" panose="020B0604020202020204" pitchFamily="34" charset="0"/>
              <a:buChar char="•"/>
            </a:pPr>
            <a:r>
              <a:rPr lang="en-US" sz="2000" dirty="0">
                <a:latin typeface="+mj-lt"/>
              </a:rPr>
              <a:t>Mohamed omar </a:t>
            </a:r>
          </a:p>
          <a:p>
            <a:pPr marL="285750" indent="-285750">
              <a:buFont typeface="Arial" panose="020B0604020202020204" pitchFamily="34" charset="0"/>
              <a:buChar char="•"/>
            </a:pPr>
            <a:r>
              <a:rPr lang="en-US" sz="2000" dirty="0">
                <a:latin typeface="+mj-lt"/>
              </a:rPr>
              <a:t>Ahmed </a:t>
            </a:r>
            <a:r>
              <a:rPr lang="en-US" sz="2000" dirty="0" err="1">
                <a:latin typeface="+mj-lt"/>
              </a:rPr>
              <a:t>elsaid</a:t>
            </a:r>
            <a:r>
              <a:rPr lang="en-US" sz="2000" dirty="0">
                <a:latin typeface="+mj-lt"/>
              </a:rPr>
              <a:t> </a:t>
            </a:r>
            <a:r>
              <a:rPr lang="en-US" sz="2000" dirty="0" err="1">
                <a:latin typeface="+mj-lt"/>
              </a:rPr>
              <a:t>ali</a:t>
            </a:r>
            <a:r>
              <a:rPr lang="en-US" sz="2000" dirty="0">
                <a:latin typeface="+mj-lt"/>
              </a:rPr>
              <a:t> </a:t>
            </a:r>
          </a:p>
          <a:p>
            <a:pPr marL="285750" indent="-285750">
              <a:buFont typeface="Arial" panose="020B0604020202020204" pitchFamily="34" charset="0"/>
              <a:buChar char="•"/>
            </a:pPr>
            <a:r>
              <a:rPr lang="en-US" sz="2000" dirty="0">
                <a:latin typeface="+mj-lt"/>
              </a:rPr>
              <a:t>Ahmed </a:t>
            </a:r>
            <a:r>
              <a:rPr lang="en-US" sz="2000" dirty="0" err="1">
                <a:latin typeface="+mj-lt"/>
              </a:rPr>
              <a:t>elsaid</a:t>
            </a:r>
            <a:r>
              <a:rPr lang="en-US" sz="2000" dirty="0">
                <a:latin typeface="+mj-lt"/>
              </a:rPr>
              <a:t> Mohamed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500"/>
                                        <p:tgtEl>
                                          <p:spTgt spid="44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3" grpId="0"/>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2">
          <a:extLst>
            <a:ext uri="{FF2B5EF4-FFF2-40B4-BE49-F238E27FC236}">
              <a16:creationId xmlns:a16="http://schemas.microsoft.com/office/drawing/2014/main" id="{2D0D4386-DE8C-0160-E34F-E54BA863004A}"/>
            </a:ext>
          </a:extLst>
        </p:cNvPr>
        <p:cNvGrpSpPr/>
        <p:nvPr/>
      </p:nvGrpSpPr>
      <p:grpSpPr>
        <a:xfrm>
          <a:off x="0" y="0"/>
          <a:ext cx="0" cy="0"/>
          <a:chOff x="0" y="0"/>
          <a:chExt cx="0" cy="0"/>
        </a:xfrm>
      </p:grpSpPr>
      <p:sp>
        <p:nvSpPr>
          <p:cNvPr id="753" name="Google Shape;753;p84">
            <a:extLst>
              <a:ext uri="{FF2B5EF4-FFF2-40B4-BE49-F238E27FC236}">
                <a16:creationId xmlns:a16="http://schemas.microsoft.com/office/drawing/2014/main" id="{5288F4FE-87D1-7ECF-1718-32BA61C62736}"/>
              </a:ext>
            </a:extLst>
          </p:cNvPr>
          <p:cNvSpPr txBox="1">
            <a:spLocks noGrp="1"/>
          </p:cNvSpPr>
          <p:nvPr>
            <p:ph type="title"/>
          </p:nvPr>
        </p:nvSpPr>
        <p:spPr>
          <a:xfrm>
            <a:off x="723900" y="361800"/>
            <a:ext cx="7696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Comparing with </a:t>
            </a:r>
            <a:r>
              <a:rPr lang="en-US" dirty="0" smtClean="0">
                <a:solidFill>
                  <a:schemeClr val="tx1"/>
                </a:solidFill>
                <a:latin typeface="+mj-lt"/>
              </a:rPr>
              <a:t>other project</a:t>
            </a:r>
            <a:br>
              <a:rPr lang="en-US" dirty="0" smtClean="0">
                <a:solidFill>
                  <a:schemeClr val="tx1"/>
                </a:solidFill>
                <a:latin typeface="+mj-lt"/>
              </a:rPr>
            </a:br>
            <a:endParaRPr dirty="0">
              <a:solidFill>
                <a:schemeClr val="tx1"/>
              </a:solidFill>
              <a:latin typeface="+mj-lt"/>
            </a:endParaRPr>
          </a:p>
        </p:txBody>
      </p:sp>
      <p:sp>
        <p:nvSpPr>
          <p:cNvPr id="3" name="TextBox 2">
            <a:extLst>
              <a:ext uri="{FF2B5EF4-FFF2-40B4-BE49-F238E27FC236}">
                <a16:creationId xmlns:a16="http://schemas.microsoft.com/office/drawing/2014/main" id="{5C57C0FB-3151-816A-7338-A9666052E367}"/>
              </a:ext>
            </a:extLst>
          </p:cNvPr>
          <p:cNvSpPr txBox="1"/>
          <p:nvPr/>
        </p:nvSpPr>
        <p:spPr>
          <a:xfrm>
            <a:off x="723900" y="1622066"/>
            <a:ext cx="6134100" cy="2246769"/>
          </a:xfrm>
          <a:prstGeom prst="rect">
            <a:avLst/>
          </a:prstGeom>
          <a:noFill/>
        </p:spPr>
        <p:txBody>
          <a:bodyPr wrap="square">
            <a:spAutoFit/>
          </a:bodyPr>
          <a:lstStyle/>
          <a:p>
            <a:pPr marL="285750" indent="-285750">
              <a:buFont typeface="Arial" panose="020B0604020202020204" pitchFamily="34" charset="0"/>
              <a:buChar char="•"/>
            </a:pPr>
            <a:r>
              <a:rPr lang="ar-EG" sz="2000" dirty="0"/>
              <a:t>Many </a:t>
            </a:r>
            <a:r>
              <a:rPr lang="ar-EG" sz="2000" dirty="0" err="1"/>
              <a:t>agricultural</a:t>
            </a:r>
            <a:r>
              <a:rPr lang="ar-EG" sz="2000" dirty="0"/>
              <a:t> </a:t>
            </a:r>
            <a:r>
              <a:rPr lang="ar-EG" sz="2000" dirty="0" err="1"/>
              <a:t>areas</a:t>
            </a:r>
            <a:r>
              <a:rPr lang="ar-EG" sz="2000" dirty="0"/>
              <a:t> </a:t>
            </a:r>
            <a:r>
              <a:rPr lang="ar-EG" sz="2000" dirty="0" err="1"/>
              <a:t>lack</a:t>
            </a:r>
            <a:r>
              <a:rPr lang="ar-EG" sz="2000" dirty="0"/>
              <a:t> </a:t>
            </a:r>
            <a:r>
              <a:rPr lang="ar-EG" sz="2000" dirty="0" err="1"/>
              <a:t>good</a:t>
            </a:r>
            <a:r>
              <a:rPr lang="ar-EG" sz="2000" dirty="0"/>
              <a:t> </a:t>
            </a:r>
            <a:r>
              <a:rPr lang="ar-EG" sz="2000" dirty="0" err="1"/>
              <a:t>or</a:t>
            </a:r>
            <a:r>
              <a:rPr lang="ar-EG" sz="2000" dirty="0"/>
              <a:t> </a:t>
            </a:r>
            <a:r>
              <a:rPr lang="ar-EG" sz="2000" dirty="0" err="1"/>
              <a:t>consistent</a:t>
            </a:r>
            <a:r>
              <a:rPr lang="ar-EG" sz="2000" dirty="0"/>
              <a:t> </a:t>
            </a:r>
            <a:r>
              <a:rPr lang="ar-EG" sz="2000" dirty="0" err="1"/>
              <a:t>internet</a:t>
            </a:r>
            <a:r>
              <a:rPr lang="ar-EG" sz="2000" dirty="0"/>
              <a:t> </a:t>
            </a:r>
            <a:r>
              <a:rPr lang="ar-EG" sz="2000" dirty="0" err="1"/>
              <a:t>coverage</a:t>
            </a:r>
            <a:r>
              <a:rPr lang="ar-EG" sz="2000" dirty="0"/>
              <a:t>.</a:t>
            </a:r>
          </a:p>
          <a:p>
            <a:pPr marL="285750" indent="-285750">
              <a:buFont typeface="Arial" panose="020B0604020202020204" pitchFamily="34" charset="0"/>
              <a:buChar char="•"/>
            </a:pPr>
            <a:r>
              <a:rPr lang="ar-EG" sz="2000" dirty="0" err="1"/>
              <a:t>Relying</a:t>
            </a:r>
            <a:r>
              <a:rPr lang="ar-EG" sz="2000" dirty="0"/>
              <a:t> </a:t>
            </a:r>
            <a:r>
              <a:rPr lang="ar-EG" sz="2000" dirty="0" err="1"/>
              <a:t>on</a:t>
            </a:r>
            <a:r>
              <a:rPr lang="ar-EG" sz="2000" dirty="0"/>
              <a:t> </a:t>
            </a:r>
            <a:r>
              <a:rPr lang="ar-EG" sz="2000" dirty="0" err="1"/>
              <a:t>Wi-Fi</a:t>
            </a:r>
            <a:r>
              <a:rPr lang="ar-EG" sz="2000" dirty="0"/>
              <a:t> </a:t>
            </a:r>
            <a:r>
              <a:rPr lang="ar-EG" sz="2000" dirty="0" err="1"/>
              <a:t>can</a:t>
            </a:r>
            <a:r>
              <a:rPr lang="ar-EG" sz="2000" dirty="0"/>
              <a:t> </a:t>
            </a:r>
            <a:r>
              <a:rPr lang="ar-EG" sz="2000" dirty="0" err="1"/>
              <a:t>cause</a:t>
            </a:r>
            <a:r>
              <a:rPr lang="ar-EG" sz="2000" dirty="0"/>
              <a:t> </a:t>
            </a:r>
            <a:r>
              <a:rPr lang="ar-EG" sz="2000" dirty="0" err="1"/>
              <a:t>data</a:t>
            </a:r>
            <a:r>
              <a:rPr lang="ar-EG" sz="2000" dirty="0"/>
              <a:t> </a:t>
            </a:r>
            <a:r>
              <a:rPr lang="ar-EG" sz="2000" dirty="0" err="1"/>
              <a:t>transmission</a:t>
            </a:r>
            <a:r>
              <a:rPr lang="ar-EG" sz="2000" dirty="0"/>
              <a:t> </a:t>
            </a:r>
            <a:r>
              <a:rPr lang="ar-EG" sz="2000" dirty="0" err="1"/>
              <a:t>instability</a:t>
            </a:r>
            <a:r>
              <a:rPr lang="ar-EG" sz="2000" dirty="0"/>
              <a:t> </a:t>
            </a:r>
            <a:r>
              <a:rPr lang="ar-EG" sz="2000" dirty="0" err="1"/>
              <a:t>for</a:t>
            </a:r>
            <a:r>
              <a:rPr lang="ar-EG" sz="2000" dirty="0"/>
              <a:t> </a:t>
            </a:r>
            <a:r>
              <a:rPr lang="ar-EG" sz="2000" dirty="0" err="1"/>
              <a:t>farmers</a:t>
            </a:r>
            <a:r>
              <a:rPr lang="ar-EG" sz="2000" dirty="0"/>
              <a:t>.</a:t>
            </a:r>
          </a:p>
          <a:p>
            <a:pPr marL="285750" indent="-285750">
              <a:buFont typeface="Arial" panose="020B0604020202020204" pitchFamily="34" charset="0"/>
              <a:buChar char="•"/>
            </a:pPr>
            <a:r>
              <a:rPr lang="ar-EG" sz="2000" dirty="0" err="1"/>
              <a:t>We</a:t>
            </a:r>
            <a:r>
              <a:rPr lang="ar-EG" sz="2000" dirty="0"/>
              <a:t> </a:t>
            </a:r>
            <a:r>
              <a:rPr lang="ar-EG" sz="2000" dirty="0" err="1"/>
              <a:t>used</a:t>
            </a:r>
            <a:r>
              <a:rPr lang="ar-EG" sz="2000" dirty="0"/>
              <a:t> a </a:t>
            </a:r>
            <a:r>
              <a:rPr lang="ar-EG" sz="2000" dirty="0" err="1"/>
              <a:t>built-in</a:t>
            </a:r>
            <a:r>
              <a:rPr lang="ar-EG" sz="2000" dirty="0"/>
              <a:t> LCD </a:t>
            </a:r>
            <a:r>
              <a:rPr lang="ar-EG" sz="2000" dirty="0" err="1"/>
              <a:t>display</a:t>
            </a:r>
            <a:r>
              <a:rPr lang="ar-EG" sz="2000" dirty="0"/>
              <a:t> </a:t>
            </a:r>
            <a:r>
              <a:rPr lang="ar-EG" sz="2000" dirty="0" err="1"/>
              <a:t>to</a:t>
            </a:r>
            <a:r>
              <a:rPr lang="ar-EG" sz="2000" dirty="0"/>
              <a:t> </a:t>
            </a:r>
            <a:r>
              <a:rPr lang="ar-EG" sz="2000" dirty="0" err="1"/>
              <a:t>display</a:t>
            </a:r>
            <a:r>
              <a:rPr lang="ar-EG" sz="2000" dirty="0"/>
              <a:t> </a:t>
            </a:r>
            <a:r>
              <a:rPr lang="ar-EG" sz="2000" dirty="0" err="1"/>
              <a:t>all</a:t>
            </a:r>
            <a:r>
              <a:rPr lang="ar-EG" sz="2000" dirty="0"/>
              <a:t> </a:t>
            </a:r>
            <a:r>
              <a:rPr lang="ar-EG" sz="2000" dirty="0" err="1"/>
              <a:t>measured</a:t>
            </a:r>
            <a:r>
              <a:rPr lang="ar-EG" sz="2000" dirty="0"/>
              <a:t> </a:t>
            </a:r>
            <a:r>
              <a:rPr lang="ar-EG" sz="2000" dirty="0" err="1"/>
              <a:t>values</a:t>
            </a:r>
            <a:r>
              <a:rPr lang="ar-EG" sz="2000" dirty="0"/>
              <a:t> ​​</a:t>
            </a:r>
            <a:r>
              <a:rPr lang="ar-EG" sz="2000" dirty="0" err="1"/>
              <a:t>directly</a:t>
            </a:r>
            <a:r>
              <a:rPr lang="ar-EG" sz="2000" dirty="0"/>
              <a:t> </a:t>
            </a:r>
            <a:r>
              <a:rPr lang="ar-EG" sz="2000" dirty="0" err="1"/>
              <a:t>on</a:t>
            </a:r>
            <a:r>
              <a:rPr lang="ar-EG" sz="2000" dirty="0"/>
              <a:t> </a:t>
            </a:r>
            <a:r>
              <a:rPr lang="ar-EG" sz="2000" dirty="0" err="1"/>
              <a:t>the</a:t>
            </a:r>
            <a:r>
              <a:rPr lang="ar-EG" sz="2000" dirty="0"/>
              <a:t> </a:t>
            </a:r>
            <a:r>
              <a:rPr lang="ar-EG" sz="2000" dirty="0" err="1"/>
              <a:t>device</a:t>
            </a:r>
            <a:r>
              <a:rPr lang="ar-EG" sz="2000" dirty="0"/>
              <a:t>, </a:t>
            </a:r>
            <a:r>
              <a:rPr lang="ar-EG" sz="2000" dirty="0" err="1"/>
              <a:t>so</a:t>
            </a:r>
            <a:r>
              <a:rPr lang="ar-EG" sz="2000" dirty="0"/>
              <a:t> </a:t>
            </a:r>
            <a:r>
              <a:rPr lang="ar-EG" sz="2000" dirty="0" err="1"/>
              <a:t>farmers</a:t>
            </a:r>
            <a:r>
              <a:rPr lang="ar-EG" sz="2000" dirty="0"/>
              <a:t> </a:t>
            </a:r>
            <a:r>
              <a:rPr lang="ar-EG" sz="2000" dirty="0" err="1"/>
              <a:t>can</a:t>
            </a:r>
            <a:r>
              <a:rPr lang="ar-EG" sz="2000" dirty="0"/>
              <a:t> </a:t>
            </a:r>
            <a:r>
              <a:rPr lang="ar-EG" sz="2000" dirty="0" err="1"/>
              <a:t>read</a:t>
            </a:r>
            <a:r>
              <a:rPr lang="ar-EG" sz="2000" dirty="0"/>
              <a:t> </a:t>
            </a:r>
            <a:r>
              <a:rPr lang="ar-EG" sz="2000" dirty="0" err="1"/>
              <a:t>the</a:t>
            </a:r>
            <a:r>
              <a:rPr lang="ar-EG" sz="2000" dirty="0"/>
              <a:t> </a:t>
            </a:r>
            <a:r>
              <a:rPr lang="ar-EG" sz="2000" dirty="0" err="1"/>
              <a:t>data</a:t>
            </a:r>
            <a:r>
              <a:rPr lang="ar-EG" sz="2000" dirty="0"/>
              <a:t>.</a:t>
            </a:r>
          </a:p>
        </p:txBody>
      </p:sp>
    </p:spTree>
    <p:extLst>
      <p:ext uri="{BB962C8B-B14F-4D97-AF65-F5344CB8AC3E}">
        <p14:creationId xmlns:p14="http://schemas.microsoft.com/office/powerpoint/2010/main" val="12851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fade">
                                      <p:cBhvr>
                                        <p:cTn id="7" dur="500"/>
                                        <p:tgtEl>
                                          <p:spTgt spid="75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F06133D3-C3A8-56FA-6541-C967DD776396}"/>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9A9C30AA-DE91-26FF-22F0-8534EA194837}"/>
              </a:ext>
            </a:extLst>
          </p:cNvPr>
          <p:cNvSpPr txBox="1">
            <a:spLocks noGrp="1"/>
          </p:cNvSpPr>
          <p:nvPr>
            <p:ph type="title"/>
          </p:nvPr>
        </p:nvSpPr>
        <p:spPr>
          <a:xfrm>
            <a:off x="328359" y="151202"/>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Web page</a:t>
            </a:r>
            <a:endParaRPr dirty="0">
              <a:solidFill>
                <a:schemeClr val="tx1"/>
              </a:solidFill>
              <a:latin typeface="+mj-lt"/>
            </a:endParaRPr>
          </a:p>
        </p:txBody>
      </p:sp>
      <p:sp>
        <p:nvSpPr>
          <p:cNvPr id="513" name="Google Shape;513;p73">
            <a:extLst>
              <a:ext uri="{FF2B5EF4-FFF2-40B4-BE49-F238E27FC236}">
                <a16:creationId xmlns:a16="http://schemas.microsoft.com/office/drawing/2014/main" id="{DD6E29E1-46EC-74F7-45AD-CADA1F7B3604}"/>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922534E0-8091-C8CB-42F0-6BCE61092403}"/>
              </a:ext>
            </a:extLst>
          </p:cNvPr>
          <p:cNvPicPr>
            <a:picLocks noChangeAspect="1"/>
          </p:cNvPicPr>
          <p:nvPr/>
        </p:nvPicPr>
        <p:blipFill>
          <a:blip r:embed="rId3"/>
          <a:stretch>
            <a:fillRect/>
          </a:stretch>
        </p:blipFill>
        <p:spPr>
          <a:xfrm>
            <a:off x="0" y="718951"/>
            <a:ext cx="3873646" cy="2138900"/>
          </a:xfrm>
          <a:prstGeom prst="rect">
            <a:avLst/>
          </a:prstGeom>
        </p:spPr>
      </p:pic>
      <p:pic>
        <p:nvPicPr>
          <p:cNvPr id="7" name="Picture 6">
            <a:extLst>
              <a:ext uri="{FF2B5EF4-FFF2-40B4-BE49-F238E27FC236}">
                <a16:creationId xmlns:a16="http://schemas.microsoft.com/office/drawing/2014/main" id="{9369D423-7B1D-AF8D-DAA8-5B9B7A535FD5}"/>
              </a:ext>
            </a:extLst>
          </p:cNvPr>
          <p:cNvPicPr>
            <a:picLocks noChangeAspect="1"/>
          </p:cNvPicPr>
          <p:nvPr/>
        </p:nvPicPr>
        <p:blipFill>
          <a:blip r:embed="rId4"/>
          <a:stretch>
            <a:fillRect/>
          </a:stretch>
        </p:blipFill>
        <p:spPr>
          <a:xfrm>
            <a:off x="4359463" y="543000"/>
            <a:ext cx="3967701" cy="2178844"/>
          </a:xfrm>
          <a:prstGeom prst="rect">
            <a:avLst/>
          </a:prstGeom>
        </p:spPr>
      </p:pic>
      <p:pic>
        <p:nvPicPr>
          <p:cNvPr id="9" name="Picture 8">
            <a:extLst>
              <a:ext uri="{FF2B5EF4-FFF2-40B4-BE49-F238E27FC236}">
                <a16:creationId xmlns:a16="http://schemas.microsoft.com/office/drawing/2014/main" id="{B4BE6642-CB24-3A36-7F3A-2A4F3C065057}"/>
              </a:ext>
            </a:extLst>
          </p:cNvPr>
          <p:cNvPicPr>
            <a:picLocks noChangeAspect="1"/>
          </p:cNvPicPr>
          <p:nvPr/>
        </p:nvPicPr>
        <p:blipFill>
          <a:blip r:embed="rId5"/>
          <a:stretch>
            <a:fillRect/>
          </a:stretch>
        </p:blipFill>
        <p:spPr>
          <a:xfrm>
            <a:off x="2330413" y="2721053"/>
            <a:ext cx="3967700" cy="2128985"/>
          </a:xfrm>
          <a:prstGeom prst="rect">
            <a:avLst/>
          </a:prstGeom>
        </p:spPr>
      </p:pic>
    </p:spTree>
    <p:extLst>
      <p:ext uri="{BB962C8B-B14F-4D97-AF65-F5344CB8AC3E}">
        <p14:creationId xmlns:p14="http://schemas.microsoft.com/office/powerpoint/2010/main" val="3644440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84F4C741-FFEC-2BDE-F7CC-40617278E0F0}"/>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D7D944DC-4F7C-7CA6-F11E-08F981EBFA12}"/>
              </a:ext>
            </a:extLst>
          </p:cNvPr>
          <p:cNvSpPr txBox="1">
            <a:spLocks noGrp="1"/>
          </p:cNvSpPr>
          <p:nvPr>
            <p:ph type="title"/>
          </p:nvPr>
        </p:nvSpPr>
        <p:spPr>
          <a:xfrm>
            <a:off x="328359" y="151202"/>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Web page</a:t>
            </a:r>
            <a:endParaRPr dirty="0">
              <a:solidFill>
                <a:schemeClr val="tx1"/>
              </a:solidFill>
              <a:latin typeface="+mj-lt"/>
            </a:endParaRPr>
          </a:p>
        </p:txBody>
      </p:sp>
      <p:sp>
        <p:nvSpPr>
          <p:cNvPr id="513" name="Google Shape;513;p73">
            <a:extLst>
              <a:ext uri="{FF2B5EF4-FFF2-40B4-BE49-F238E27FC236}">
                <a16:creationId xmlns:a16="http://schemas.microsoft.com/office/drawing/2014/main" id="{96BCD7E2-B968-F7FC-40FD-23CE2AEAF73B}"/>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84C953C-2933-9D2F-7365-958D857968D5}"/>
              </a:ext>
            </a:extLst>
          </p:cNvPr>
          <p:cNvPicPr>
            <a:picLocks noChangeAspect="1"/>
          </p:cNvPicPr>
          <p:nvPr/>
        </p:nvPicPr>
        <p:blipFill>
          <a:blip r:embed="rId3"/>
          <a:stretch>
            <a:fillRect/>
          </a:stretch>
        </p:blipFill>
        <p:spPr>
          <a:xfrm>
            <a:off x="4955884" y="718951"/>
            <a:ext cx="4188116" cy="2601909"/>
          </a:xfrm>
          <a:prstGeom prst="rect">
            <a:avLst/>
          </a:prstGeom>
        </p:spPr>
      </p:pic>
      <p:pic>
        <p:nvPicPr>
          <p:cNvPr id="6" name="Picture 5">
            <a:extLst>
              <a:ext uri="{FF2B5EF4-FFF2-40B4-BE49-F238E27FC236}">
                <a16:creationId xmlns:a16="http://schemas.microsoft.com/office/drawing/2014/main" id="{B8DB9CE5-16EB-C24F-CE49-2882B4B70B8D}"/>
              </a:ext>
            </a:extLst>
          </p:cNvPr>
          <p:cNvPicPr>
            <a:picLocks noChangeAspect="1"/>
          </p:cNvPicPr>
          <p:nvPr/>
        </p:nvPicPr>
        <p:blipFill>
          <a:blip r:embed="rId4"/>
          <a:stretch>
            <a:fillRect/>
          </a:stretch>
        </p:blipFill>
        <p:spPr>
          <a:xfrm>
            <a:off x="201004" y="783950"/>
            <a:ext cx="4754880" cy="2675151"/>
          </a:xfrm>
          <a:prstGeom prst="rect">
            <a:avLst/>
          </a:prstGeom>
        </p:spPr>
      </p:pic>
      <p:sp>
        <p:nvSpPr>
          <p:cNvPr id="8" name="Google Shape;510;p73">
            <a:extLst>
              <a:ext uri="{FF2B5EF4-FFF2-40B4-BE49-F238E27FC236}">
                <a16:creationId xmlns:a16="http://schemas.microsoft.com/office/drawing/2014/main" id="{B84ABA34-63C1-D4E4-0F04-A307E37BA981}"/>
              </a:ext>
            </a:extLst>
          </p:cNvPr>
          <p:cNvSpPr txBox="1">
            <a:spLocks/>
          </p:cNvSpPr>
          <p:nvPr/>
        </p:nvSpPr>
        <p:spPr>
          <a:xfrm>
            <a:off x="328528" y="4407898"/>
            <a:ext cx="5509161" cy="58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r>
              <a:rPr lang="en-US" dirty="0">
                <a:solidFill>
                  <a:schemeClr val="tx1"/>
                </a:solidFill>
                <a:latin typeface="+mj-lt"/>
              </a:rPr>
              <a:t>Page </a:t>
            </a:r>
            <a:r>
              <a:rPr lang="en-US" dirty="0" err="1">
                <a:solidFill>
                  <a:schemeClr val="tx1"/>
                </a:solidFill>
                <a:latin typeface="+mj-lt"/>
              </a:rPr>
              <a:t>link:http</a:t>
            </a:r>
            <a:r>
              <a:rPr lang="en-US" dirty="0">
                <a:solidFill>
                  <a:schemeClr val="tx1"/>
                </a:solidFill>
                <a:latin typeface="+mj-lt"/>
              </a:rPr>
              <a:t>://127.0.0.1:5500/</a:t>
            </a:r>
          </a:p>
        </p:txBody>
      </p:sp>
    </p:spTree>
    <p:extLst>
      <p:ext uri="{BB962C8B-B14F-4D97-AF65-F5344CB8AC3E}">
        <p14:creationId xmlns:p14="http://schemas.microsoft.com/office/powerpoint/2010/main" val="122264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C1D0DC66-5B8E-D99D-5038-6344A0FBB690}"/>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8822B235-11C5-30D7-250E-D6F74DAC790A}"/>
              </a:ext>
            </a:extLst>
          </p:cNvPr>
          <p:cNvSpPr txBox="1">
            <a:spLocks noGrp="1"/>
          </p:cNvSpPr>
          <p:nvPr>
            <p:ph type="title"/>
          </p:nvPr>
        </p:nvSpPr>
        <p:spPr>
          <a:xfrm>
            <a:off x="328359" y="151202"/>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Web page</a:t>
            </a:r>
            <a:endParaRPr dirty="0">
              <a:solidFill>
                <a:schemeClr val="tx1"/>
              </a:solidFill>
              <a:latin typeface="+mj-lt"/>
            </a:endParaRPr>
          </a:p>
        </p:txBody>
      </p:sp>
      <p:sp>
        <p:nvSpPr>
          <p:cNvPr id="513" name="Google Shape;513;p73">
            <a:extLst>
              <a:ext uri="{FF2B5EF4-FFF2-40B4-BE49-F238E27FC236}">
                <a16:creationId xmlns:a16="http://schemas.microsoft.com/office/drawing/2014/main" id="{1D7976B0-A5CA-A0B0-8265-831E3CBB5AA1}"/>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9EF78D03-0B7F-99B4-6B6F-55A5866C3EE2}"/>
              </a:ext>
            </a:extLst>
          </p:cNvPr>
          <p:cNvPicPr>
            <a:picLocks noChangeAspect="1"/>
          </p:cNvPicPr>
          <p:nvPr/>
        </p:nvPicPr>
        <p:blipFill>
          <a:blip r:embed="rId3"/>
          <a:stretch>
            <a:fillRect/>
          </a:stretch>
        </p:blipFill>
        <p:spPr>
          <a:xfrm>
            <a:off x="4508559" y="2425943"/>
            <a:ext cx="4635440" cy="2717557"/>
          </a:xfrm>
          <a:prstGeom prst="rect">
            <a:avLst/>
          </a:prstGeom>
        </p:spPr>
      </p:pic>
      <p:pic>
        <p:nvPicPr>
          <p:cNvPr id="7" name="Picture 6">
            <a:extLst>
              <a:ext uri="{FF2B5EF4-FFF2-40B4-BE49-F238E27FC236}">
                <a16:creationId xmlns:a16="http://schemas.microsoft.com/office/drawing/2014/main" id="{C24CCF7E-2615-3B3B-4BB0-63254C9D8FA7}"/>
              </a:ext>
            </a:extLst>
          </p:cNvPr>
          <p:cNvPicPr>
            <a:picLocks noChangeAspect="1"/>
          </p:cNvPicPr>
          <p:nvPr/>
        </p:nvPicPr>
        <p:blipFill>
          <a:blip r:embed="rId4"/>
          <a:stretch>
            <a:fillRect/>
          </a:stretch>
        </p:blipFill>
        <p:spPr>
          <a:xfrm>
            <a:off x="0" y="2312014"/>
            <a:ext cx="4180201" cy="3084521"/>
          </a:xfrm>
          <a:prstGeom prst="rect">
            <a:avLst/>
          </a:prstGeom>
        </p:spPr>
      </p:pic>
      <p:pic>
        <p:nvPicPr>
          <p:cNvPr id="9" name="Picture 8">
            <a:extLst>
              <a:ext uri="{FF2B5EF4-FFF2-40B4-BE49-F238E27FC236}">
                <a16:creationId xmlns:a16="http://schemas.microsoft.com/office/drawing/2014/main" id="{741E53F6-35FF-9592-7264-2AE86A13DD15}"/>
              </a:ext>
            </a:extLst>
          </p:cNvPr>
          <p:cNvPicPr>
            <a:picLocks noChangeAspect="1"/>
          </p:cNvPicPr>
          <p:nvPr/>
        </p:nvPicPr>
        <p:blipFill>
          <a:blip r:embed="rId5"/>
          <a:stretch>
            <a:fillRect/>
          </a:stretch>
        </p:blipFill>
        <p:spPr>
          <a:xfrm>
            <a:off x="2682164" y="0"/>
            <a:ext cx="2796286" cy="2369489"/>
          </a:xfrm>
          <a:prstGeom prst="rect">
            <a:avLst/>
          </a:prstGeom>
        </p:spPr>
      </p:pic>
    </p:spTree>
    <p:extLst>
      <p:ext uri="{BB962C8B-B14F-4D97-AF65-F5344CB8AC3E}">
        <p14:creationId xmlns:p14="http://schemas.microsoft.com/office/powerpoint/2010/main" val="315503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E74E07DE-DA8E-195F-71A9-3754142B6440}"/>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0BB551F8-A801-6303-7808-951DAD286670}"/>
              </a:ext>
            </a:extLst>
          </p:cNvPr>
          <p:cNvSpPr txBox="1">
            <a:spLocks noGrp="1"/>
          </p:cNvSpPr>
          <p:nvPr>
            <p:ph type="title"/>
          </p:nvPr>
        </p:nvSpPr>
        <p:spPr>
          <a:xfrm>
            <a:off x="479434" y="493350"/>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Challenges</a:t>
            </a:r>
            <a:endParaRPr dirty="0">
              <a:solidFill>
                <a:schemeClr val="tx1"/>
              </a:solidFill>
              <a:latin typeface="+mj-lt"/>
            </a:endParaRPr>
          </a:p>
        </p:txBody>
      </p:sp>
      <p:sp>
        <p:nvSpPr>
          <p:cNvPr id="511" name="Google Shape;511;p73">
            <a:extLst>
              <a:ext uri="{FF2B5EF4-FFF2-40B4-BE49-F238E27FC236}">
                <a16:creationId xmlns:a16="http://schemas.microsoft.com/office/drawing/2014/main" id="{80E001AC-125E-4EF6-5AEF-6EFE905CC277}"/>
              </a:ext>
            </a:extLst>
          </p:cNvPr>
          <p:cNvSpPr txBox="1">
            <a:spLocks noGrp="1"/>
          </p:cNvSpPr>
          <p:nvPr>
            <p:ph type="body" idx="1"/>
          </p:nvPr>
        </p:nvSpPr>
        <p:spPr>
          <a:xfrm>
            <a:off x="721950" y="1662150"/>
            <a:ext cx="4180200" cy="2403600"/>
          </a:xfrm>
          <a:prstGeom prst="rect">
            <a:avLst/>
          </a:prstGeom>
        </p:spPr>
        <p:txBody>
          <a:bodyPr spcFirstLastPara="1" wrap="square" lIns="91425" tIns="91425" rIns="91425" bIns="91425" anchor="ctr" anchorCtr="0">
            <a:noAutofit/>
          </a:bodyPr>
          <a:lstStyle/>
          <a:p>
            <a:endParaRPr lang="en-US" sz="2000" dirty="0">
              <a:latin typeface="+mj-lt"/>
            </a:endParaRPr>
          </a:p>
          <a:p>
            <a:r>
              <a:rPr lang="en-US" sz="2000" dirty="0">
                <a:latin typeface="+mj-lt"/>
              </a:rPr>
              <a:t>Collecting high-quality soil data for training.</a:t>
            </a:r>
          </a:p>
          <a:p>
            <a:r>
              <a:rPr lang="en-US" sz="2000" dirty="0">
                <a:latin typeface="+mj-lt"/>
              </a:rPr>
              <a:t>Integrating multiple hardware components smoothly.</a:t>
            </a:r>
          </a:p>
          <a:p>
            <a:r>
              <a:rPr lang="en-US" sz="2000" dirty="0">
                <a:latin typeface="+mj-lt"/>
              </a:rPr>
              <a:t>Ensuring power efficiency in rural environments.</a:t>
            </a:r>
          </a:p>
        </p:txBody>
      </p:sp>
      <p:sp>
        <p:nvSpPr>
          <p:cNvPr id="513" name="Google Shape;513;p73">
            <a:extLst>
              <a:ext uri="{FF2B5EF4-FFF2-40B4-BE49-F238E27FC236}">
                <a16:creationId xmlns:a16="http://schemas.microsoft.com/office/drawing/2014/main" id="{F9FA4D27-7099-F352-315A-5C5661BDDF71}"/>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77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 calcmode="lin" valueType="num">
                                      <p:cBhvr additive="base">
                                        <p:cTn id="12" dur="500" fill="hold"/>
                                        <p:tgtEl>
                                          <p:spTgt spid="5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11">
                                            <p:txEl>
                                              <p:pRg st="2" end="2"/>
                                            </p:txEl>
                                          </p:spTgt>
                                        </p:tgtEl>
                                        <p:attrNameLst>
                                          <p:attrName>style.visibility</p:attrName>
                                        </p:attrNameLst>
                                      </p:cBhvr>
                                      <p:to>
                                        <p:strVal val="visible"/>
                                      </p:to>
                                    </p:set>
                                    <p:anim calcmode="lin" valueType="num">
                                      <p:cBhvr additive="base">
                                        <p:cTn id="18" dur="500" fill="hold"/>
                                        <p:tgtEl>
                                          <p:spTgt spid="5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11">
                                            <p:txEl>
                                              <p:pRg st="3" end="3"/>
                                            </p:txEl>
                                          </p:spTgt>
                                        </p:tgtEl>
                                        <p:attrNameLst>
                                          <p:attrName>style.visibility</p:attrName>
                                        </p:attrNameLst>
                                      </p:cBhvr>
                                      <p:to>
                                        <p:strVal val="visible"/>
                                      </p:to>
                                    </p:set>
                                    <p:anim calcmode="lin" valueType="num">
                                      <p:cBhvr additive="base">
                                        <p:cTn id="24" dur="500" fill="hold"/>
                                        <p:tgtEl>
                                          <p:spTgt spid="5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P spid="51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4BBF69FD-A3F1-D02D-1452-C6868ECD99EC}"/>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2BEE7A77-AB5E-62C0-4902-DC426402F27B}"/>
              </a:ext>
            </a:extLst>
          </p:cNvPr>
          <p:cNvSpPr txBox="1">
            <a:spLocks noGrp="1"/>
          </p:cNvSpPr>
          <p:nvPr>
            <p:ph type="title"/>
          </p:nvPr>
        </p:nvSpPr>
        <p:spPr>
          <a:xfrm>
            <a:off x="479434" y="493350"/>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tx1"/>
                </a:solidFill>
                <a:latin typeface="+mj-lt"/>
              </a:rPr>
              <a:t>Project summary</a:t>
            </a:r>
            <a:endParaRPr dirty="0">
              <a:solidFill>
                <a:schemeClr val="tx1"/>
              </a:solidFill>
              <a:latin typeface="+mj-lt"/>
            </a:endParaRPr>
          </a:p>
        </p:txBody>
      </p:sp>
      <p:sp>
        <p:nvSpPr>
          <p:cNvPr id="511" name="Google Shape;511;p73">
            <a:extLst>
              <a:ext uri="{FF2B5EF4-FFF2-40B4-BE49-F238E27FC236}">
                <a16:creationId xmlns:a16="http://schemas.microsoft.com/office/drawing/2014/main" id="{2697A5A7-15FB-A161-5D68-EB0E410583B7}"/>
              </a:ext>
            </a:extLst>
          </p:cNvPr>
          <p:cNvSpPr txBox="1">
            <a:spLocks noGrp="1"/>
          </p:cNvSpPr>
          <p:nvPr>
            <p:ph type="body" idx="1"/>
          </p:nvPr>
        </p:nvSpPr>
        <p:spPr>
          <a:xfrm>
            <a:off x="594730" y="1711692"/>
            <a:ext cx="4820108" cy="2367327"/>
          </a:xfrm>
          <a:prstGeom prst="rect">
            <a:avLst/>
          </a:prstGeom>
        </p:spPr>
        <p:txBody>
          <a:bodyPr spcFirstLastPara="1" wrap="square" lIns="91425" tIns="91425" rIns="91425" bIns="91425" anchor="ctr" anchorCtr="0">
            <a:noAutofit/>
          </a:bodyPr>
          <a:lstStyle/>
          <a:p>
            <a:endParaRPr lang="en-US" sz="2000" dirty="0">
              <a:latin typeface="+mj-lt"/>
            </a:endParaRPr>
          </a:p>
          <a:p>
            <a:r>
              <a:rPr lang="en-US" sz="2000" dirty="0">
                <a:latin typeface="+mj-lt"/>
              </a:rPr>
              <a:t>The NPK Bot offers an innovative solution for smart agriculture.</a:t>
            </a:r>
          </a:p>
          <a:p>
            <a:r>
              <a:rPr lang="en-US" sz="2000" dirty="0">
                <a:latin typeface="+mj-lt"/>
              </a:rPr>
              <a:t>It bridges the gap between soil analysis and crop selection.</a:t>
            </a:r>
          </a:p>
          <a:p>
            <a:r>
              <a:rPr lang="en-US" sz="2000" dirty="0">
                <a:latin typeface="+mj-lt"/>
              </a:rPr>
              <a:t>A step forward in sustainable, tech-driven farming.</a:t>
            </a:r>
          </a:p>
        </p:txBody>
      </p:sp>
      <p:sp>
        <p:nvSpPr>
          <p:cNvPr id="513" name="Google Shape;513;p73">
            <a:extLst>
              <a:ext uri="{FF2B5EF4-FFF2-40B4-BE49-F238E27FC236}">
                <a16:creationId xmlns:a16="http://schemas.microsoft.com/office/drawing/2014/main" id="{03814DB6-29BA-9A49-C864-355DC2B5F909}"/>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descr="A black rectangular object with silver rectangles and a black cord&#10;&#10;AI-generated content may be incorrect.">
            <a:extLst>
              <a:ext uri="{FF2B5EF4-FFF2-40B4-BE49-F238E27FC236}">
                <a16:creationId xmlns:a16="http://schemas.microsoft.com/office/drawing/2014/main" id="{524C2B86-6C0B-1B29-0768-91AED670C826}"/>
              </a:ext>
            </a:extLst>
          </p:cNvPr>
          <p:cNvPicPr>
            <a:picLocks noChangeAspect="1"/>
          </p:cNvPicPr>
          <p:nvPr/>
        </p:nvPicPr>
        <p:blipFill>
          <a:blip r:embed="rId3"/>
          <a:stretch>
            <a:fillRect/>
          </a:stretch>
        </p:blipFill>
        <p:spPr>
          <a:xfrm>
            <a:off x="5802745" y="874642"/>
            <a:ext cx="3207385" cy="3783827"/>
          </a:xfrm>
          <a:prstGeom prst="rect">
            <a:avLst/>
          </a:prstGeom>
        </p:spPr>
      </p:pic>
    </p:spTree>
    <p:extLst>
      <p:ext uri="{BB962C8B-B14F-4D97-AF65-F5344CB8AC3E}">
        <p14:creationId xmlns:p14="http://schemas.microsoft.com/office/powerpoint/2010/main" val="26663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1">
                                            <p:txEl>
                                              <p:pRg st="1" end="1"/>
                                            </p:txEl>
                                          </p:spTgt>
                                        </p:tgtEl>
                                        <p:attrNameLst>
                                          <p:attrName>style.visibility</p:attrName>
                                        </p:attrNameLst>
                                      </p:cBhvr>
                                      <p:to>
                                        <p:strVal val="visible"/>
                                      </p:to>
                                    </p:set>
                                    <p:anim calcmode="lin" valueType="num">
                                      <p:cBhvr additive="base">
                                        <p:cTn id="12" dur="500" fill="hold"/>
                                        <p:tgtEl>
                                          <p:spTgt spid="511">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11">
                                            <p:txEl>
                                              <p:pRg st="2" end="2"/>
                                            </p:txEl>
                                          </p:spTgt>
                                        </p:tgtEl>
                                        <p:attrNameLst>
                                          <p:attrName>style.visibility</p:attrName>
                                        </p:attrNameLst>
                                      </p:cBhvr>
                                      <p:to>
                                        <p:strVal val="visible"/>
                                      </p:to>
                                    </p:set>
                                    <p:anim calcmode="lin" valueType="num">
                                      <p:cBhvr additive="base">
                                        <p:cTn id="18" dur="500" fill="hold"/>
                                        <p:tgtEl>
                                          <p:spTgt spid="511">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511">
                                            <p:txEl>
                                              <p:pRg st="3" end="3"/>
                                            </p:txEl>
                                          </p:spTgt>
                                        </p:tgtEl>
                                        <p:attrNameLst>
                                          <p:attrName>style.visibility</p:attrName>
                                        </p:attrNameLst>
                                      </p:cBhvr>
                                      <p:to>
                                        <p:strVal val="visible"/>
                                      </p:to>
                                    </p:set>
                                    <p:anim calcmode="lin" valueType="num">
                                      <p:cBhvr additive="base">
                                        <p:cTn id="24" dur="500" fill="hold"/>
                                        <p:tgtEl>
                                          <p:spTgt spid="511">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P spid="511"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92593370-C150-6084-5D93-045E0001A393}"/>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912313B9-70C3-2405-2E0B-6263414B99DB}"/>
              </a:ext>
            </a:extLst>
          </p:cNvPr>
          <p:cNvSpPr txBox="1">
            <a:spLocks noGrp="1"/>
          </p:cNvSpPr>
          <p:nvPr>
            <p:ph type="title"/>
          </p:nvPr>
        </p:nvSpPr>
        <p:spPr>
          <a:xfrm>
            <a:off x="328359" y="151202"/>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Use case1</a:t>
            </a:r>
            <a:endParaRPr dirty="0">
              <a:solidFill>
                <a:schemeClr val="tx1"/>
              </a:solidFill>
              <a:latin typeface="+mj-lt"/>
            </a:endParaRPr>
          </a:p>
        </p:txBody>
      </p:sp>
      <p:sp>
        <p:nvSpPr>
          <p:cNvPr id="513" name="Google Shape;513;p73">
            <a:extLst>
              <a:ext uri="{FF2B5EF4-FFF2-40B4-BE49-F238E27FC236}">
                <a16:creationId xmlns:a16="http://schemas.microsoft.com/office/drawing/2014/main" id="{9312C5AB-A4FA-3603-D6F2-E7F34772FDD3}"/>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515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9">
          <a:extLst>
            <a:ext uri="{FF2B5EF4-FFF2-40B4-BE49-F238E27FC236}">
              <a16:creationId xmlns:a16="http://schemas.microsoft.com/office/drawing/2014/main" id="{C2D33C79-6227-0FD0-1FEA-2F625E21F34E}"/>
            </a:ext>
          </a:extLst>
        </p:cNvPr>
        <p:cNvGrpSpPr/>
        <p:nvPr/>
      </p:nvGrpSpPr>
      <p:grpSpPr>
        <a:xfrm>
          <a:off x="0" y="0"/>
          <a:ext cx="0" cy="0"/>
          <a:chOff x="0" y="0"/>
          <a:chExt cx="0" cy="0"/>
        </a:xfrm>
      </p:grpSpPr>
      <p:sp>
        <p:nvSpPr>
          <p:cNvPr id="510" name="Google Shape;510;p73">
            <a:extLst>
              <a:ext uri="{FF2B5EF4-FFF2-40B4-BE49-F238E27FC236}">
                <a16:creationId xmlns:a16="http://schemas.microsoft.com/office/drawing/2014/main" id="{AF42A9B8-8E1F-62A4-AD39-611E654B7ED7}"/>
              </a:ext>
            </a:extLst>
          </p:cNvPr>
          <p:cNvSpPr txBox="1">
            <a:spLocks noGrp="1"/>
          </p:cNvSpPr>
          <p:nvPr>
            <p:ph type="title"/>
          </p:nvPr>
        </p:nvSpPr>
        <p:spPr>
          <a:xfrm>
            <a:off x="328359" y="151202"/>
            <a:ext cx="4180200" cy="5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Use case 2</a:t>
            </a:r>
            <a:endParaRPr dirty="0">
              <a:solidFill>
                <a:schemeClr val="tx1"/>
              </a:solidFill>
              <a:latin typeface="+mj-lt"/>
            </a:endParaRPr>
          </a:p>
        </p:txBody>
      </p:sp>
      <p:sp>
        <p:nvSpPr>
          <p:cNvPr id="513" name="Google Shape;513;p73">
            <a:extLst>
              <a:ext uri="{FF2B5EF4-FFF2-40B4-BE49-F238E27FC236}">
                <a16:creationId xmlns:a16="http://schemas.microsoft.com/office/drawing/2014/main" id="{749258C6-FBFB-79FB-C92B-F874FED056BA}"/>
              </a:ext>
            </a:extLst>
          </p:cNvPr>
          <p:cNvSpPr/>
          <p:nvPr/>
        </p:nvSpPr>
        <p:spPr>
          <a:xfrm rot="10800000">
            <a:off x="596040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421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0"/>
                                        </p:tgtEl>
                                        <p:attrNameLst>
                                          <p:attrName>style.visibility</p:attrName>
                                        </p:attrNameLst>
                                      </p:cBhvr>
                                      <p:to>
                                        <p:strVal val="visible"/>
                                      </p:to>
                                    </p:set>
                                    <p:animEffect transition="in" filter="fade">
                                      <p:cBhvr>
                                        <p:cTn id="7" dur="500"/>
                                        <p:tgtEl>
                                          <p:spTgt spid="5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18"/>
        <p:cNvGrpSpPr/>
        <p:nvPr/>
      </p:nvGrpSpPr>
      <p:grpSpPr>
        <a:xfrm>
          <a:off x="0" y="0"/>
          <a:ext cx="0" cy="0"/>
          <a:chOff x="0" y="0"/>
          <a:chExt cx="0" cy="0"/>
        </a:xfrm>
      </p:grpSpPr>
      <p:sp>
        <p:nvSpPr>
          <p:cNvPr id="2197" name="Google Shape;2197;p126"/>
          <p:cNvSpPr txBox="1">
            <a:spLocks/>
          </p:cNvSpPr>
          <p:nvPr/>
        </p:nvSpPr>
        <p:spPr>
          <a:xfrm>
            <a:off x="2671638" y="905582"/>
            <a:ext cx="3918378" cy="11060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7200"/>
              <a:buFont typeface="Playfair Display"/>
              <a:buNone/>
              <a:defRPr sz="7200" b="1" i="0" u="none" strike="noStrike" cap="none">
                <a:solidFill>
                  <a:schemeClr val="lt1"/>
                </a:solidFill>
                <a:latin typeface="Playfair Display"/>
                <a:ea typeface="Playfair Display"/>
                <a:cs typeface="Playfair Display"/>
                <a:sym typeface="Playfair Display"/>
              </a:defRPr>
            </a:lvl1pPr>
            <a:lvl2pPr marR="0" lvl="1"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2pPr>
            <a:lvl3pPr marR="0" lvl="2"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3pPr>
            <a:lvl4pPr marR="0" lvl="3"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4pPr>
            <a:lvl5pPr marR="0" lvl="4"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5pPr>
            <a:lvl6pPr marR="0" lvl="5"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6pPr>
            <a:lvl7pPr marR="0" lvl="6"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7pPr>
            <a:lvl8pPr marR="0" lvl="7"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8pPr>
            <a:lvl9pPr marR="0" lvl="8" algn="ctr" rtl="0">
              <a:lnSpc>
                <a:spcPct val="100000"/>
              </a:lnSpc>
              <a:spcBef>
                <a:spcPts val="0"/>
              </a:spcBef>
              <a:spcAft>
                <a:spcPts val="0"/>
              </a:spcAft>
              <a:buClr>
                <a:schemeClr val="lt1"/>
              </a:buClr>
              <a:buSzPts val="7200"/>
              <a:buFont typeface="Arial"/>
              <a:buNone/>
              <a:defRPr sz="7200" b="0" i="0" u="none" strike="noStrike" cap="none">
                <a:solidFill>
                  <a:schemeClr val="lt1"/>
                </a:solidFill>
                <a:latin typeface="Arial"/>
                <a:ea typeface="Arial"/>
                <a:cs typeface="Arial"/>
                <a:sym typeface="Arial"/>
              </a:defRPr>
            </a:lvl9pPr>
          </a:lstStyle>
          <a:p>
            <a:pPr algn="l"/>
            <a:r>
              <a:rPr lang="en-US" dirty="0"/>
              <a:t>Thanks!</a:t>
            </a:r>
          </a:p>
        </p:txBody>
      </p:sp>
      <p:sp>
        <p:nvSpPr>
          <p:cNvPr id="2199" name="Google Shape;2199;p126"/>
          <p:cNvSpPr txBox="1">
            <a:spLocks/>
          </p:cNvSpPr>
          <p:nvPr/>
        </p:nvSpPr>
        <p:spPr>
          <a:xfrm>
            <a:off x="3195128" y="2491763"/>
            <a:ext cx="3225000" cy="584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en-US" dirty="0">
                <a:solidFill>
                  <a:schemeClr val="lt1"/>
                </a:solidFill>
              </a:rPr>
              <a:t>Do you have any questions?</a:t>
            </a:r>
          </a:p>
          <a:p>
            <a:pPr>
              <a:buClr>
                <a:schemeClr val="dk1"/>
              </a:buClr>
              <a:buSzPts val="1100"/>
            </a:pPr>
            <a:endParaRPr lang="en-US" dirty="0">
              <a:solidFill>
                <a:schemeClr val="lt1"/>
              </a:solidFill>
            </a:endParaRPr>
          </a:p>
          <a:p>
            <a:endParaRPr lang="en-US"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197"/>
                                        </p:tgtEl>
                                        <p:attrNameLst>
                                          <p:attrName>style.visibility</p:attrName>
                                        </p:attrNameLst>
                                      </p:cBhvr>
                                      <p:to>
                                        <p:strVal val="visible"/>
                                      </p:to>
                                    </p:set>
                                    <p:anim calcmode="lin" valueType="num">
                                      <p:cBhvr additive="base">
                                        <p:cTn id="7" dur="1000"/>
                                        <p:tgtEl>
                                          <p:spTgt spid="2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199"/>
                                        </p:tgtEl>
                                        <p:attrNameLst>
                                          <p:attrName>style.visibility</p:attrName>
                                        </p:attrNameLst>
                                      </p:cBhvr>
                                      <p:to>
                                        <p:strVal val="visible"/>
                                      </p:to>
                                    </p:set>
                                    <p:anim calcmode="lin" valueType="num">
                                      <p:cBhvr additive="base">
                                        <p:cTn id="12" dur="500" fill="hold"/>
                                        <p:tgtEl>
                                          <p:spTgt spid="2199"/>
                                        </p:tgtEl>
                                        <p:attrNameLst>
                                          <p:attrName>ppt_x</p:attrName>
                                        </p:attrNameLst>
                                      </p:cBhvr>
                                      <p:tavLst>
                                        <p:tav tm="0">
                                          <p:val>
                                            <p:strVal val="#ppt_x"/>
                                          </p:val>
                                        </p:tav>
                                        <p:tav tm="100000">
                                          <p:val>
                                            <p:strVal val="#ppt_x"/>
                                          </p:val>
                                        </p:tav>
                                      </p:tavLst>
                                    </p:anim>
                                    <p:anim calcmode="lin" valueType="num">
                                      <p:cBhvr additive="base">
                                        <p:cTn id="13" dur="500" fill="hold"/>
                                        <p:tgtEl>
                                          <p:spTgt spid="21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517" name="Google Shape;449;p69"/>
          <p:cNvSpPr txBox="1">
            <a:spLocks/>
          </p:cNvSpPr>
          <p:nvPr/>
        </p:nvSpPr>
        <p:spPr>
          <a:xfrm>
            <a:off x="311700" y="232213"/>
            <a:ext cx="8418832" cy="584400"/>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r>
              <a:rPr lang="en-US" dirty="0">
                <a:solidFill>
                  <a:schemeClr val="tx1"/>
                </a:solidFill>
                <a:latin typeface="+mj-lt"/>
              </a:rPr>
              <a:t>Table of contents</a:t>
            </a:r>
          </a:p>
        </p:txBody>
      </p:sp>
      <p:sp>
        <p:nvSpPr>
          <p:cNvPr id="518" name="Google Shape;472;p70"/>
          <p:cNvSpPr txBox="1">
            <a:spLocks noGrp="1"/>
          </p:cNvSpPr>
          <p:nvPr>
            <p:ph type="title"/>
          </p:nvPr>
        </p:nvSpPr>
        <p:spPr>
          <a:xfrm>
            <a:off x="0" y="974200"/>
            <a:ext cx="3871879" cy="3852241"/>
          </a:xfrm>
          <a:prstGeom prst="rect">
            <a:avLst/>
          </a:prstGeom>
        </p:spPr>
        <p:txBody>
          <a:bodyPr spcFirstLastPara="1" wrap="square" lIns="91425" tIns="91425" rIns="91425" bIns="91425" anchor="t" anchorCtr="0">
            <a:noAutofit/>
          </a:bodyPr>
          <a:lstStyle/>
          <a:p>
            <a:pPr>
              <a:lnSpc>
                <a:spcPct val="150000"/>
              </a:lnSpc>
            </a:pPr>
            <a:r>
              <a:rPr lang="en-US" sz="1600" b="0" dirty="0">
                <a:solidFill>
                  <a:schemeClr val="tx1"/>
                </a:solidFill>
                <a:latin typeface="+mj-lt"/>
              </a:rPr>
              <a:t>1.Introduction</a:t>
            </a:r>
            <a:br>
              <a:rPr lang="en-US" sz="1600" b="0" dirty="0">
                <a:solidFill>
                  <a:schemeClr val="tx1"/>
                </a:solidFill>
                <a:latin typeface="+mj-lt"/>
              </a:rPr>
            </a:br>
            <a:r>
              <a:rPr lang="en-US" sz="1600" b="0" dirty="0">
                <a:solidFill>
                  <a:schemeClr val="tx1"/>
                </a:solidFill>
                <a:latin typeface="+mj-lt"/>
              </a:rPr>
              <a:t>2. Motives for problem</a:t>
            </a:r>
            <a:br>
              <a:rPr lang="en-US" sz="1600" b="0" dirty="0">
                <a:solidFill>
                  <a:schemeClr val="tx1"/>
                </a:solidFill>
                <a:latin typeface="+mj-lt"/>
              </a:rPr>
            </a:br>
            <a:r>
              <a:rPr lang="en-US" sz="1600" b="0" dirty="0">
                <a:solidFill>
                  <a:schemeClr val="tx1"/>
                </a:solidFill>
                <a:latin typeface="+mj-lt"/>
              </a:rPr>
              <a:t>3.system architecture </a:t>
            </a:r>
            <a:br>
              <a:rPr lang="en-US" sz="1600" b="0" dirty="0">
                <a:solidFill>
                  <a:schemeClr val="tx1"/>
                </a:solidFill>
                <a:latin typeface="+mj-lt"/>
              </a:rPr>
            </a:br>
            <a:r>
              <a:rPr lang="en-US" sz="1600" b="0" dirty="0">
                <a:solidFill>
                  <a:schemeClr val="tx1"/>
                </a:solidFill>
                <a:latin typeface="+mj-lt"/>
              </a:rPr>
              <a:t>4.NPK sensor </a:t>
            </a:r>
            <a:br>
              <a:rPr lang="en-US" sz="1600" b="0" dirty="0">
                <a:solidFill>
                  <a:schemeClr val="tx1"/>
                </a:solidFill>
                <a:latin typeface="+mj-lt"/>
              </a:rPr>
            </a:br>
            <a:r>
              <a:rPr lang="en-US" sz="1600" b="0" dirty="0">
                <a:solidFill>
                  <a:schemeClr val="tx1"/>
                </a:solidFill>
                <a:latin typeface="+mj-lt"/>
              </a:rPr>
              <a:t>5.Benefits of </a:t>
            </a:r>
            <a:r>
              <a:rPr lang="ar-EG" sz="1600" b="0" dirty="0">
                <a:solidFill>
                  <a:schemeClr val="tx1"/>
                </a:solidFill>
                <a:latin typeface="+mj-lt"/>
              </a:rPr>
              <a:t>"NPK</a:t>
            </a:r>
            <a:r>
              <a:rPr lang="en-US" sz="1600" b="0" dirty="0">
                <a:solidFill>
                  <a:schemeClr val="tx1"/>
                </a:solidFill>
                <a:latin typeface="+mj-lt"/>
              </a:rPr>
              <a:t> sensor”</a:t>
            </a:r>
            <a:br>
              <a:rPr lang="en-US" sz="1600" b="0" dirty="0">
                <a:solidFill>
                  <a:schemeClr val="tx1"/>
                </a:solidFill>
                <a:latin typeface="+mj-lt"/>
              </a:rPr>
            </a:br>
            <a:r>
              <a:rPr lang="en-US" sz="1600" b="0" dirty="0">
                <a:solidFill>
                  <a:schemeClr val="tx1"/>
                </a:solidFill>
                <a:latin typeface="+mj-lt"/>
              </a:rPr>
              <a:t>6.project component</a:t>
            </a:r>
            <a:br>
              <a:rPr lang="en-US" sz="1600" b="0" dirty="0">
                <a:solidFill>
                  <a:schemeClr val="tx1"/>
                </a:solidFill>
                <a:latin typeface="+mj-lt"/>
              </a:rPr>
            </a:br>
            <a:r>
              <a:rPr lang="en-US" sz="1600" b="0" dirty="0">
                <a:solidFill>
                  <a:schemeClr val="tx1"/>
                </a:solidFill>
                <a:latin typeface="+mj-lt"/>
              </a:rPr>
              <a:t>7. circuit and connections</a:t>
            </a:r>
            <a:br>
              <a:rPr lang="en-US" sz="1600" b="0" dirty="0">
                <a:solidFill>
                  <a:schemeClr val="tx1"/>
                </a:solidFill>
                <a:latin typeface="+mj-lt"/>
              </a:rPr>
            </a:br>
            <a:r>
              <a:rPr lang="en-US" sz="1600" b="0" dirty="0">
                <a:solidFill>
                  <a:schemeClr val="tx1"/>
                </a:solidFill>
                <a:latin typeface="+mj-lt"/>
              </a:rPr>
              <a:t>8.combarsion</a:t>
            </a:r>
            <a:r>
              <a:rPr lang="ar-EG" sz="2400" b="0" dirty="0">
                <a:latin typeface="+mj-lt"/>
              </a:rPr>
              <a:t/>
            </a:r>
            <a:br>
              <a:rPr lang="ar-EG" sz="2400" b="0" dirty="0">
                <a:latin typeface="+mj-lt"/>
              </a:rPr>
            </a:br>
            <a:r>
              <a:rPr lang="ar-EG" sz="2400" b="0" dirty="0">
                <a:latin typeface="+mj-lt"/>
              </a:rPr>
              <a:t/>
            </a:r>
            <a:br>
              <a:rPr lang="ar-EG" sz="2400" b="0" dirty="0">
                <a:latin typeface="+mj-lt"/>
              </a:rPr>
            </a:br>
            <a:r>
              <a:rPr lang="ar-EG" sz="2400" b="0" dirty="0">
                <a:latin typeface="+mj-lt"/>
              </a:rPr>
              <a:t/>
            </a:r>
            <a:br>
              <a:rPr lang="ar-EG" sz="2400" b="0" dirty="0">
                <a:latin typeface="+mj-lt"/>
              </a:rPr>
            </a:br>
            <a:r>
              <a:rPr lang="en-US" sz="2400" b="0" dirty="0">
                <a:latin typeface="+mj-lt"/>
              </a:rPr>
              <a:t/>
            </a:r>
            <a:br>
              <a:rPr lang="en-US" sz="2400" b="0" dirty="0">
                <a:latin typeface="+mj-lt"/>
              </a:rPr>
            </a:br>
            <a:r>
              <a:rPr lang="ar-EG" sz="2400" b="0" dirty="0">
                <a:latin typeface="+mj-lt"/>
              </a:rPr>
              <a:t/>
            </a:r>
            <a:br>
              <a:rPr lang="ar-EG" sz="2400" b="0" dirty="0">
                <a:latin typeface="+mj-lt"/>
              </a:rPr>
            </a:br>
            <a:r>
              <a:rPr lang="en-US" sz="2400" b="0" dirty="0">
                <a:latin typeface="+mj-lt"/>
              </a:rPr>
              <a:t/>
            </a:r>
            <a:br>
              <a:rPr lang="en-US" sz="2400" b="0" dirty="0">
                <a:latin typeface="+mj-lt"/>
              </a:rPr>
            </a:br>
            <a:endParaRPr sz="2400" b="0" dirty="0">
              <a:latin typeface="+mj-lt"/>
            </a:endParaRPr>
          </a:p>
        </p:txBody>
      </p:sp>
      <p:sp>
        <p:nvSpPr>
          <p:cNvPr id="520" name="Google Shape;472;p70">
            <a:extLst>
              <a:ext uri="{FF2B5EF4-FFF2-40B4-BE49-F238E27FC236}">
                <a16:creationId xmlns:a16="http://schemas.microsoft.com/office/drawing/2014/main" id="{E46FC7B5-FCB3-FC82-9D7C-DA535C13FE90}"/>
              </a:ext>
            </a:extLst>
          </p:cNvPr>
          <p:cNvSpPr txBox="1">
            <a:spLocks/>
          </p:cNvSpPr>
          <p:nvPr/>
        </p:nvSpPr>
        <p:spPr>
          <a:xfrm>
            <a:off x="4572000" y="974200"/>
            <a:ext cx="4516341" cy="38522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pPr>
              <a:lnSpc>
                <a:spcPct val="150000"/>
              </a:lnSpc>
            </a:pPr>
            <a:r>
              <a:rPr lang="en-US" sz="1600" b="0" dirty="0">
                <a:solidFill>
                  <a:schemeClr val="tx1"/>
                </a:solidFill>
                <a:latin typeface="+mj-lt"/>
              </a:rPr>
              <a:t>9.Data Flow Diagram </a:t>
            </a:r>
          </a:p>
          <a:p>
            <a:pPr>
              <a:lnSpc>
                <a:spcPct val="150000"/>
              </a:lnSpc>
            </a:pPr>
            <a:r>
              <a:rPr lang="en-US" sz="1600" b="0" dirty="0">
                <a:solidFill>
                  <a:schemeClr val="tx1"/>
                </a:solidFill>
                <a:latin typeface="+mj-lt"/>
              </a:rPr>
              <a:t>10.Why Do We Use (ML) Model</a:t>
            </a:r>
          </a:p>
          <a:p>
            <a:pPr>
              <a:lnSpc>
                <a:spcPct val="150000"/>
              </a:lnSpc>
            </a:pPr>
            <a:r>
              <a:rPr lang="en-US" sz="1600" b="0" dirty="0">
                <a:solidFill>
                  <a:schemeClr val="tx1"/>
                </a:solidFill>
                <a:latin typeface="+mj-lt"/>
              </a:rPr>
              <a:t>11.Our ML model</a:t>
            </a:r>
          </a:p>
          <a:p>
            <a:pPr>
              <a:lnSpc>
                <a:spcPct val="150000"/>
              </a:lnSpc>
            </a:pPr>
            <a:r>
              <a:rPr lang="en-US" sz="1600" b="0" dirty="0">
                <a:solidFill>
                  <a:schemeClr val="tx1"/>
                </a:solidFill>
                <a:latin typeface="+mj-lt"/>
              </a:rPr>
              <a:t>12.Results</a:t>
            </a:r>
          </a:p>
          <a:p>
            <a:pPr>
              <a:lnSpc>
                <a:spcPct val="150000"/>
              </a:lnSpc>
            </a:pPr>
            <a:r>
              <a:rPr lang="en-US" sz="1600" b="0" dirty="0">
                <a:solidFill>
                  <a:schemeClr val="tx1"/>
                </a:solidFill>
                <a:latin typeface="+mj-lt"/>
              </a:rPr>
              <a:t>13.Web page</a:t>
            </a:r>
          </a:p>
          <a:p>
            <a:pPr>
              <a:lnSpc>
                <a:spcPct val="150000"/>
              </a:lnSpc>
            </a:pPr>
            <a:r>
              <a:rPr lang="en-US" sz="1600" b="0" dirty="0">
                <a:solidFill>
                  <a:schemeClr val="tx1"/>
                </a:solidFill>
                <a:latin typeface="+mj-lt"/>
              </a:rPr>
              <a:t>14.Use case</a:t>
            </a:r>
          </a:p>
          <a:p>
            <a:pPr>
              <a:lnSpc>
                <a:spcPct val="150000"/>
              </a:lnSpc>
            </a:pPr>
            <a:r>
              <a:rPr lang="en-US" sz="1600" b="0" dirty="0">
                <a:solidFill>
                  <a:schemeClr val="tx1"/>
                </a:solidFill>
                <a:latin typeface="+mj-lt"/>
              </a:rPr>
              <a:t>15. Challenges</a:t>
            </a:r>
          </a:p>
          <a:p>
            <a:pPr>
              <a:lnSpc>
                <a:spcPct val="150000"/>
              </a:lnSpc>
            </a:pPr>
            <a:r>
              <a:rPr lang="en-US" sz="1600" b="0" dirty="0">
                <a:solidFill>
                  <a:schemeClr val="tx1"/>
                </a:solidFill>
                <a:latin typeface="+mj-lt"/>
              </a:rPr>
              <a:t>16. Summary</a:t>
            </a:r>
          </a:p>
          <a:p>
            <a:pPr>
              <a:lnSpc>
                <a:spcPct val="150000"/>
              </a:lnSpc>
            </a:pPr>
            <a:endParaRPr lang="en-US" sz="1600" dirty="0">
              <a:solidFill>
                <a:schemeClr val="tx1"/>
              </a:solidFill>
              <a:latin typeface="+mj-lt"/>
            </a:endParaRPr>
          </a:p>
          <a:p>
            <a:pPr>
              <a:lnSpc>
                <a:spcPct val="150000"/>
              </a:lnSpc>
            </a:pPr>
            <a:r>
              <a:rPr lang="en-US" sz="1600" dirty="0">
                <a:solidFill>
                  <a:schemeClr val="tx1"/>
                </a:solidFill>
                <a:latin typeface="+mj-lt"/>
              </a:rPr>
              <a:t/>
            </a:r>
            <a:br>
              <a:rPr lang="en-US" sz="1600" dirty="0">
                <a:solidFill>
                  <a:schemeClr val="tx1"/>
                </a:solidFill>
                <a:latin typeface="+mj-lt"/>
              </a:rPr>
            </a:br>
            <a:r>
              <a:rPr lang="en-US" sz="1600" dirty="0">
                <a:solidFill>
                  <a:schemeClr val="tx1"/>
                </a:solidFill>
                <a:latin typeface="+mj-lt"/>
              </a:rPr>
              <a:t/>
            </a:r>
            <a:br>
              <a:rPr lang="en-US" sz="1600" dirty="0">
                <a:solidFill>
                  <a:schemeClr val="tx1"/>
                </a:solidFill>
                <a:latin typeface="+mj-lt"/>
              </a:rPr>
            </a:br>
            <a:r>
              <a:rPr lang="en-US" sz="1600" dirty="0">
                <a:solidFill>
                  <a:schemeClr val="tx1"/>
                </a:solidFill>
                <a:latin typeface="+mj-lt"/>
              </a:rPr>
              <a:t/>
            </a:r>
            <a:br>
              <a:rPr lang="en-US" sz="1600" dirty="0">
                <a:solidFill>
                  <a:schemeClr val="tx1"/>
                </a:solidFill>
                <a:latin typeface="+mj-lt"/>
              </a:rPr>
            </a:br>
            <a:r>
              <a:rPr lang="en-US" sz="1600" dirty="0">
                <a:solidFill>
                  <a:schemeClr val="tx1"/>
                </a:solidFill>
                <a:latin typeface="+mj-lt"/>
              </a:rPr>
              <a:t/>
            </a:r>
            <a:br>
              <a:rPr lang="en-US" sz="1600" dirty="0">
                <a:solidFill>
                  <a:schemeClr val="tx1"/>
                </a:solidFill>
                <a:latin typeface="+mj-lt"/>
              </a:rPr>
            </a:br>
            <a:r>
              <a:rPr lang="en-US" sz="1600" dirty="0">
                <a:solidFill>
                  <a:schemeClr val="tx1"/>
                </a:solidFill>
                <a:latin typeface="+mj-lt"/>
              </a:rPr>
              <a:t/>
            </a:r>
            <a:br>
              <a:rPr lang="en-US" sz="1600" dirty="0">
                <a:solidFill>
                  <a:schemeClr val="tx1"/>
                </a:solidFill>
                <a:latin typeface="+mj-lt"/>
              </a:rPr>
            </a:br>
            <a:endParaRPr lang="en-US" sz="1600"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7"/>
                                        </p:tgtEl>
                                        <p:attrNameLst>
                                          <p:attrName>style.visibility</p:attrName>
                                        </p:attrNameLst>
                                      </p:cBhvr>
                                      <p:to>
                                        <p:strVal val="visible"/>
                                      </p:to>
                                    </p:set>
                                    <p:animEffect transition="in" filter="fade">
                                      <p:cBhvr>
                                        <p:cTn id="7" dur="500"/>
                                        <p:tgtEl>
                                          <p:spTgt spid="5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18"/>
                                        </p:tgtEl>
                                        <p:attrNameLst>
                                          <p:attrName>style.visibility</p:attrName>
                                        </p:attrNameLst>
                                      </p:cBhvr>
                                      <p:to>
                                        <p:strVal val="visible"/>
                                      </p:to>
                                    </p:set>
                                    <p:anim calcmode="lin" valueType="num">
                                      <p:cBhvr additive="base">
                                        <p:cTn id="12" dur="500" fill="hold"/>
                                        <p:tgtEl>
                                          <p:spTgt spid="518"/>
                                        </p:tgtEl>
                                        <p:attrNameLst>
                                          <p:attrName>ppt_x</p:attrName>
                                        </p:attrNameLst>
                                      </p:cBhvr>
                                      <p:tavLst>
                                        <p:tav tm="0">
                                          <p:val>
                                            <p:strVal val="#ppt_x"/>
                                          </p:val>
                                        </p:tav>
                                        <p:tav tm="100000">
                                          <p:val>
                                            <p:strVal val="#ppt_x"/>
                                          </p:val>
                                        </p:tav>
                                      </p:tavLst>
                                    </p:anim>
                                    <p:anim calcmode="lin" valueType="num">
                                      <p:cBhvr additive="base">
                                        <p:cTn id="13" dur="500" fill="hold"/>
                                        <p:tgtEl>
                                          <p:spTgt spid="51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20"/>
                                        </p:tgtEl>
                                        <p:attrNameLst>
                                          <p:attrName>style.visibility</p:attrName>
                                        </p:attrNameLst>
                                      </p:cBhvr>
                                      <p:to>
                                        <p:strVal val="visible"/>
                                      </p:to>
                                    </p:set>
                                    <p:anim calcmode="lin" valueType="num">
                                      <p:cBhvr additive="base">
                                        <p:cTn id="18" dur="500" fill="hold"/>
                                        <p:tgtEl>
                                          <p:spTgt spid="520"/>
                                        </p:tgtEl>
                                        <p:attrNameLst>
                                          <p:attrName>ppt_x</p:attrName>
                                        </p:attrNameLst>
                                      </p:cBhvr>
                                      <p:tavLst>
                                        <p:tav tm="0">
                                          <p:val>
                                            <p:strVal val="#ppt_x"/>
                                          </p:val>
                                        </p:tav>
                                        <p:tav tm="100000">
                                          <p:val>
                                            <p:strVal val="#ppt_x"/>
                                          </p:val>
                                        </p:tav>
                                      </p:tavLst>
                                    </p:anim>
                                    <p:anim calcmode="lin" valueType="num">
                                      <p:cBhvr additive="base">
                                        <p:cTn id="19" dur="500" fill="hold"/>
                                        <p:tgtEl>
                                          <p:spTgt spid="5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 grpId="0"/>
      <p:bldP spid="518" grpId="0"/>
      <p:bldP spid="5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85E0A586-96F1-16BA-DFA2-6C6BE7479684}"/>
            </a:ext>
          </a:extLst>
        </p:cNvPr>
        <p:cNvGrpSpPr/>
        <p:nvPr/>
      </p:nvGrpSpPr>
      <p:grpSpPr>
        <a:xfrm>
          <a:off x="0" y="0"/>
          <a:ext cx="0" cy="0"/>
          <a:chOff x="0" y="0"/>
          <a:chExt cx="0" cy="0"/>
        </a:xfrm>
      </p:grpSpPr>
      <p:sp>
        <p:nvSpPr>
          <p:cNvPr id="533" name="Google Shape;533;p75">
            <a:extLst>
              <a:ext uri="{FF2B5EF4-FFF2-40B4-BE49-F238E27FC236}">
                <a16:creationId xmlns:a16="http://schemas.microsoft.com/office/drawing/2014/main" id="{8265E0AA-E1DC-D5AA-2139-EDFF75035C4A}"/>
              </a:ext>
            </a:extLst>
          </p:cNvPr>
          <p:cNvSpPr txBox="1">
            <a:spLocks noGrp="1"/>
          </p:cNvSpPr>
          <p:nvPr>
            <p:ph type="title"/>
          </p:nvPr>
        </p:nvSpPr>
        <p:spPr>
          <a:xfrm>
            <a:off x="273193" y="1320994"/>
            <a:ext cx="8025417" cy="2759300"/>
          </a:xfrm>
          <a:prstGeom prst="rect">
            <a:avLst/>
          </a:prstGeom>
        </p:spPr>
        <p:txBody>
          <a:bodyPr spcFirstLastPara="1" wrap="square" lIns="91425" tIns="91425" rIns="91425" bIns="91425" anchor="t" anchorCtr="0">
            <a:noAutofit/>
          </a:bodyPr>
          <a:lstStyle/>
          <a:p>
            <a:pPr algn="l">
              <a:lnSpc>
                <a:spcPct val="150000"/>
              </a:lnSpc>
            </a:pPr>
            <a:r>
              <a:rPr lang="en-US" sz="2000" b="0" dirty="0">
                <a:solidFill>
                  <a:schemeClr val="tx1"/>
                </a:solidFill>
                <a:latin typeface="+mj-lt"/>
              </a:rPr>
              <a:t>The world's population is expected to reach 9.8 billion by 2050, increasing pressure on food resources. The world faces significant challenges in food production due to limited agricultural land, water scarcity, and climate change, in addition to the impact of pests, diseases, and extreme weather conditions on agricultural production.</a:t>
            </a:r>
            <a:endParaRPr lang="ar-EG" sz="2000" b="0" dirty="0">
              <a:solidFill>
                <a:schemeClr val="tx1"/>
              </a:solidFill>
              <a:latin typeface="+mj-lt"/>
            </a:endParaRPr>
          </a:p>
        </p:txBody>
      </p:sp>
      <p:sp>
        <p:nvSpPr>
          <p:cNvPr id="536" name="Google Shape;536;p75">
            <a:extLst>
              <a:ext uri="{FF2B5EF4-FFF2-40B4-BE49-F238E27FC236}">
                <a16:creationId xmlns:a16="http://schemas.microsoft.com/office/drawing/2014/main" id="{113D77CC-891F-6CDA-CF01-7FE6375573CF}"/>
              </a:ext>
            </a:extLst>
          </p:cNvPr>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5">
            <a:extLst>
              <a:ext uri="{FF2B5EF4-FFF2-40B4-BE49-F238E27FC236}">
                <a16:creationId xmlns:a16="http://schemas.microsoft.com/office/drawing/2014/main" id="{37E11706-118F-2CC7-0EA9-8645EF3FD115}"/>
              </a:ext>
            </a:extLst>
          </p:cNvPr>
          <p:cNvSpPr/>
          <p:nvPr/>
        </p:nvSpPr>
        <p:spPr>
          <a:xfrm rot="10800000">
            <a:off x="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76">
            <a:extLst>
              <a:ext uri="{FF2B5EF4-FFF2-40B4-BE49-F238E27FC236}">
                <a16:creationId xmlns:a16="http://schemas.microsoft.com/office/drawing/2014/main" id="{F99E227E-1481-4D39-D61E-876466DDEAF8}"/>
              </a:ext>
            </a:extLst>
          </p:cNvPr>
          <p:cNvSpPr txBox="1">
            <a:spLocks/>
          </p:cNvSpPr>
          <p:nvPr/>
        </p:nvSpPr>
        <p:spPr>
          <a:xfrm>
            <a:off x="135171" y="122100"/>
            <a:ext cx="3450868"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9pPr>
          </a:lstStyle>
          <a:p>
            <a:pPr algn="l"/>
            <a:r>
              <a:rPr lang="en-US" dirty="0">
                <a:solidFill>
                  <a:schemeClr val="bg1"/>
                </a:solidFill>
                <a:latin typeface="+mj-lt"/>
              </a:rPr>
              <a:t>Introduction</a:t>
            </a:r>
            <a:endParaRPr lang="en-US" dirty="0">
              <a:latin typeface="+mj-lt"/>
            </a:endParaRPr>
          </a:p>
        </p:txBody>
      </p:sp>
    </p:spTree>
    <p:extLst>
      <p:ext uri="{BB962C8B-B14F-4D97-AF65-F5344CB8AC3E}">
        <p14:creationId xmlns:p14="http://schemas.microsoft.com/office/powerpoint/2010/main" val="43461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33"/>
                                        </p:tgtEl>
                                        <p:attrNameLst>
                                          <p:attrName>style.visibility</p:attrName>
                                        </p:attrNameLst>
                                      </p:cBhvr>
                                      <p:to>
                                        <p:strVal val="visible"/>
                                      </p:to>
                                    </p:set>
                                    <p:anim calcmode="lin" valueType="num">
                                      <p:cBhvr additive="base">
                                        <p:cTn id="12" dur="500" fill="hold"/>
                                        <p:tgtEl>
                                          <p:spTgt spid="533"/>
                                        </p:tgtEl>
                                        <p:attrNameLst>
                                          <p:attrName>ppt_x</p:attrName>
                                        </p:attrNameLst>
                                      </p:cBhvr>
                                      <p:tavLst>
                                        <p:tav tm="0">
                                          <p:val>
                                            <p:strVal val="#ppt_x"/>
                                          </p:val>
                                        </p:tav>
                                        <p:tav tm="100000">
                                          <p:val>
                                            <p:strVal val="#ppt_x"/>
                                          </p:val>
                                        </p:tav>
                                      </p:tavLst>
                                    </p:anim>
                                    <p:anim calcmode="lin" valueType="num">
                                      <p:cBhvr additive="base">
                                        <p:cTn id="13" dur="500" fill="hold"/>
                                        <p:tgtEl>
                                          <p:spTgt spid="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a:extLst>
            <a:ext uri="{FF2B5EF4-FFF2-40B4-BE49-F238E27FC236}">
              <a16:creationId xmlns:a16="http://schemas.microsoft.com/office/drawing/2014/main" id="{E1C0661E-0E29-4FE0-166A-C17D92A806DD}"/>
            </a:ext>
          </a:extLst>
        </p:cNvPr>
        <p:cNvGrpSpPr/>
        <p:nvPr/>
      </p:nvGrpSpPr>
      <p:grpSpPr>
        <a:xfrm>
          <a:off x="0" y="0"/>
          <a:ext cx="0" cy="0"/>
          <a:chOff x="0" y="0"/>
          <a:chExt cx="0" cy="0"/>
        </a:xfrm>
      </p:grpSpPr>
      <p:sp>
        <p:nvSpPr>
          <p:cNvPr id="533" name="Google Shape;533;p75">
            <a:extLst>
              <a:ext uri="{FF2B5EF4-FFF2-40B4-BE49-F238E27FC236}">
                <a16:creationId xmlns:a16="http://schemas.microsoft.com/office/drawing/2014/main" id="{13FCFE6A-B1BE-D0FE-72F0-8A7D778EFF67}"/>
              </a:ext>
            </a:extLst>
          </p:cNvPr>
          <p:cNvSpPr txBox="1">
            <a:spLocks noGrp="1"/>
          </p:cNvSpPr>
          <p:nvPr>
            <p:ph type="title"/>
          </p:nvPr>
        </p:nvSpPr>
        <p:spPr>
          <a:xfrm>
            <a:off x="135171" y="1208849"/>
            <a:ext cx="8153898" cy="2448751"/>
          </a:xfrm>
          <a:prstGeom prst="rect">
            <a:avLst/>
          </a:prstGeom>
        </p:spPr>
        <p:txBody>
          <a:bodyPr spcFirstLastPara="1" wrap="square" lIns="91425" tIns="91425" rIns="91425" bIns="91425" anchor="t" anchorCtr="0">
            <a:noAutofit/>
          </a:bodyPr>
          <a:lstStyle/>
          <a:p>
            <a:pPr algn="l">
              <a:lnSpc>
                <a:spcPct val="150000"/>
              </a:lnSpc>
            </a:pPr>
            <a:r>
              <a:rPr lang="en-US" sz="2000" b="0" dirty="0">
                <a:solidFill>
                  <a:schemeClr val="tx1"/>
                </a:solidFill>
                <a:latin typeface="+mj-lt"/>
              </a:rPr>
              <a:t>Egypt faces similar challenges, including scarcity of arable land, water shortages, and climate change, which threaten food security.</a:t>
            </a:r>
            <a:r>
              <a:rPr lang="ar-EG" sz="2000" b="0" dirty="0">
                <a:solidFill>
                  <a:schemeClr val="tx1"/>
                </a:solidFill>
                <a:latin typeface="+mj-lt"/>
              </a:rPr>
              <a:t/>
            </a:r>
            <a:br>
              <a:rPr lang="ar-EG" sz="2000" b="0" dirty="0">
                <a:solidFill>
                  <a:schemeClr val="tx1"/>
                </a:solidFill>
                <a:latin typeface="+mj-lt"/>
              </a:rPr>
            </a:br>
            <a:r>
              <a:rPr lang="en-US" sz="2000" b="0" dirty="0">
                <a:solidFill>
                  <a:schemeClr val="tx1"/>
                </a:solidFill>
                <a:latin typeface="+mj-lt"/>
              </a:rPr>
              <a:t> Meeting these challenges is essential to ensure sustainable food production and economic stability in the country</a:t>
            </a:r>
            <a:endParaRPr lang="ar-EG" sz="2000" b="0" dirty="0">
              <a:solidFill>
                <a:schemeClr val="tx1"/>
              </a:solidFill>
              <a:latin typeface="+mj-lt"/>
            </a:endParaRPr>
          </a:p>
        </p:txBody>
      </p:sp>
      <p:sp>
        <p:nvSpPr>
          <p:cNvPr id="536" name="Google Shape;536;p75">
            <a:extLst>
              <a:ext uri="{FF2B5EF4-FFF2-40B4-BE49-F238E27FC236}">
                <a16:creationId xmlns:a16="http://schemas.microsoft.com/office/drawing/2014/main" id="{55D1485B-D79A-E147-DB67-68D8BB0AF7E7}"/>
              </a:ext>
            </a:extLst>
          </p:cNvPr>
          <p:cNvSpPr/>
          <p:nvPr/>
        </p:nvSpPr>
        <p:spPr>
          <a:xfrm rot="10800000">
            <a:off x="7088700" y="4422300"/>
            <a:ext cx="2055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75">
            <a:extLst>
              <a:ext uri="{FF2B5EF4-FFF2-40B4-BE49-F238E27FC236}">
                <a16:creationId xmlns:a16="http://schemas.microsoft.com/office/drawing/2014/main" id="{51756612-A0FD-C578-7F49-CC7E593C2066}"/>
              </a:ext>
            </a:extLst>
          </p:cNvPr>
          <p:cNvSpPr/>
          <p:nvPr/>
        </p:nvSpPr>
        <p:spPr>
          <a:xfrm rot="10800000">
            <a:off x="0" y="367050"/>
            <a:ext cx="31836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43;p76">
            <a:extLst>
              <a:ext uri="{FF2B5EF4-FFF2-40B4-BE49-F238E27FC236}">
                <a16:creationId xmlns:a16="http://schemas.microsoft.com/office/drawing/2014/main" id="{04E0334C-24FA-CC97-E2A1-99D74687588C}"/>
              </a:ext>
            </a:extLst>
          </p:cNvPr>
          <p:cNvSpPr txBox="1">
            <a:spLocks/>
          </p:cNvSpPr>
          <p:nvPr/>
        </p:nvSpPr>
        <p:spPr>
          <a:xfrm>
            <a:off x="135171" y="122100"/>
            <a:ext cx="3450868" cy="841800"/>
          </a:xfrm>
          <a:prstGeom prst="rect">
            <a:avLst/>
          </a:prstGeom>
          <a:noFill/>
          <a:ln>
            <a:noFill/>
          </a:ln>
          <a:effectLst>
            <a:outerShdw blurRad="50800" dist="38100" dir="5400000" algn="t" rotWithShape="0">
              <a:prstClr val="black">
                <a:alpha val="40000"/>
              </a:prst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3"/>
              </a:buClr>
              <a:buSzPts val="24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400"/>
              <a:buFont typeface="Arial"/>
              <a:buNone/>
              <a:defRPr sz="2400" b="0" i="0" u="none" strike="noStrike" cap="none">
                <a:solidFill>
                  <a:schemeClr val="accent3"/>
                </a:solidFill>
                <a:latin typeface="Arial"/>
                <a:ea typeface="Arial"/>
                <a:cs typeface="Arial"/>
                <a:sym typeface="Arial"/>
              </a:defRPr>
            </a:lvl9pPr>
          </a:lstStyle>
          <a:p>
            <a:pPr algn="l"/>
            <a:r>
              <a:rPr lang="en-US" dirty="0">
                <a:solidFill>
                  <a:schemeClr val="bg1"/>
                </a:solidFill>
                <a:latin typeface="+mj-lt"/>
              </a:rPr>
              <a:t>Introduction</a:t>
            </a:r>
          </a:p>
        </p:txBody>
      </p:sp>
    </p:spTree>
    <p:extLst>
      <p:ext uri="{BB962C8B-B14F-4D97-AF65-F5344CB8AC3E}">
        <p14:creationId xmlns:p14="http://schemas.microsoft.com/office/powerpoint/2010/main" val="7963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33"/>
                                        </p:tgtEl>
                                        <p:attrNameLst>
                                          <p:attrName>style.visibility</p:attrName>
                                        </p:attrNameLst>
                                      </p:cBhvr>
                                      <p:to>
                                        <p:strVal val="visible"/>
                                      </p:to>
                                    </p:set>
                                    <p:anim calcmode="lin" valueType="num">
                                      <p:cBhvr additive="base">
                                        <p:cTn id="12" dur="500" fill="hold"/>
                                        <p:tgtEl>
                                          <p:spTgt spid="533"/>
                                        </p:tgtEl>
                                        <p:attrNameLst>
                                          <p:attrName>ppt_x</p:attrName>
                                        </p:attrNameLst>
                                      </p:cBhvr>
                                      <p:tavLst>
                                        <p:tav tm="0">
                                          <p:val>
                                            <p:strVal val="#ppt_x"/>
                                          </p:val>
                                        </p:tav>
                                        <p:tav tm="100000">
                                          <p:val>
                                            <p:strVal val="#ppt_x"/>
                                          </p:val>
                                        </p:tav>
                                      </p:tavLst>
                                    </p:anim>
                                    <p:anim calcmode="lin" valueType="num">
                                      <p:cBhvr additive="base">
                                        <p:cTn id="13" dur="500" fill="hold"/>
                                        <p:tgtEl>
                                          <p:spTgt spid="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78"/>
          <p:cNvSpPr txBox="1">
            <a:spLocks noGrp="1"/>
          </p:cNvSpPr>
          <p:nvPr>
            <p:ph type="title"/>
          </p:nvPr>
        </p:nvSpPr>
        <p:spPr>
          <a:xfrm>
            <a:off x="723900" y="361800"/>
            <a:ext cx="442854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latin typeface="+mj-lt"/>
              </a:rPr>
              <a:t>Motives for problem</a:t>
            </a:r>
            <a:endParaRPr dirty="0">
              <a:solidFill>
                <a:schemeClr val="tx1"/>
              </a:solidFill>
              <a:latin typeface="+mj-lt"/>
            </a:endParaRPr>
          </a:p>
        </p:txBody>
      </p:sp>
      <p:sp>
        <p:nvSpPr>
          <p:cNvPr id="559" name="Google Shape;559;p78"/>
          <p:cNvSpPr txBox="1">
            <a:spLocks noGrp="1"/>
          </p:cNvSpPr>
          <p:nvPr>
            <p:ph type="title" idx="3"/>
          </p:nvPr>
        </p:nvSpPr>
        <p:spPr>
          <a:xfrm>
            <a:off x="836073" y="1794744"/>
            <a:ext cx="7743384" cy="2530766"/>
          </a:xfrm>
          <a:prstGeom prst="rect">
            <a:avLst/>
          </a:prstGeom>
        </p:spPr>
        <p:txBody>
          <a:bodyPr spcFirstLastPara="1" wrap="square" lIns="91425" tIns="91425" rIns="91425" bIns="91425" anchor="t" anchorCtr="0">
            <a:noAutofit/>
          </a:bodyPr>
          <a:lstStyle/>
          <a:p>
            <a:pPr>
              <a:lnSpc>
                <a:spcPct val="200000"/>
              </a:lnSpc>
            </a:pPr>
            <a:r>
              <a:rPr lang="en-US" sz="2000" dirty="0">
                <a:latin typeface="+mj-lt"/>
              </a:rPr>
              <a:t>1.Water scarcity and limited arable land in many regions.</a:t>
            </a:r>
            <a:br>
              <a:rPr lang="en-US" sz="2000" dirty="0">
                <a:latin typeface="+mj-lt"/>
              </a:rPr>
            </a:br>
            <a:r>
              <a:rPr lang="en-US" sz="2000" dirty="0">
                <a:latin typeface="+mj-lt"/>
              </a:rPr>
              <a:t>2.Farmers struggle to choose the right crops for their soil.</a:t>
            </a:r>
            <a:br>
              <a:rPr lang="en-US" sz="2000" dirty="0">
                <a:latin typeface="+mj-lt"/>
              </a:rPr>
            </a:br>
            <a:r>
              <a:rPr lang="en-US" sz="2000" dirty="0">
                <a:latin typeface="+mj-lt"/>
              </a:rPr>
              <a:t>3.Traditional methods of soil testing are time-consuming and expensive.</a:t>
            </a:r>
          </a:p>
        </p:txBody>
      </p:sp>
      <p:sp>
        <p:nvSpPr>
          <p:cNvPr id="565" name="Google Shape;565;p78"/>
          <p:cNvSpPr/>
          <p:nvPr/>
        </p:nvSpPr>
        <p:spPr>
          <a:xfrm rot="10800000">
            <a:off x="2343000" y="1120675"/>
            <a:ext cx="6814800" cy="3495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78"/>
          <p:cNvSpPr/>
          <p:nvPr/>
        </p:nvSpPr>
        <p:spPr>
          <a:xfrm rot="10800000">
            <a:off x="0" y="4791600"/>
            <a:ext cx="32523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65"/>
                                        </p:tgtEl>
                                        <p:attrNameLst>
                                          <p:attrName>style.visibility</p:attrName>
                                        </p:attrNameLst>
                                      </p:cBhvr>
                                      <p:to>
                                        <p:strVal val="visible"/>
                                      </p:to>
                                    </p:set>
                                    <p:anim calcmode="lin" valueType="num">
                                      <p:cBhvr additive="base">
                                        <p:cTn id="7" dur="1000"/>
                                        <p:tgtEl>
                                          <p:spTgt spid="565"/>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566"/>
                                        </p:tgtEl>
                                        <p:attrNameLst>
                                          <p:attrName>style.visibility</p:attrName>
                                        </p:attrNameLst>
                                      </p:cBhvr>
                                      <p:to>
                                        <p:strVal val="visible"/>
                                      </p:to>
                                    </p:set>
                                    <p:anim calcmode="lin" valueType="num">
                                      <p:cBhvr additive="base">
                                        <p:cTn id="10" dur="1000"/>
                                        <p:tgtEl>
                                          <p:spTgt spid="566"/>
                                        </p:tgtEl>
                                        <p:attrNameLst>
                                          <p:attrName>ppt_x</p:attrName>
                                        </p:attrNameLst>
                                      </p:cBhvr>
                                      <p:tavLst>
                                        <p:tav tm="0">
                                          <p:val>
                                            <p:strVal val="#ppt_x-1"/>
                                          </p:val>
                                        </p:tav>
                                        <p:tav tm="100000">
                                          <p:val>
                                            <p:strVal val="#ppt_x"/>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57"/>
                                        </p:tgtEl>
                                        <p:attrNameLst>
                                          <p:attrName>style.visibility</p:attrName>
                                        </p:attrNameLst>
                                      </p:cBhvr>
                                      <p:to>
                                        <p:strVal val="visible"/>
                                      </p:to>
                                    </p:set>
                                    <p:animEffect transition="in" filter="fade">
                                      <p:cBhvr>
                                        <p:cTn id="15" dur="500"/>
                                        <p:tgtEl>
                                          <p:spTgt spid="55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59"/>
                                        </p:tgtEl>
                                        <p:attrNameLst>
                                          <p:attrName>style.visibility</p:attrName>
                                        </p:attrNameLst>
                                      </p:cBhvr>
                                      <p:to>
                                        <p:strVal val="visible"/>
                                      </p:to>
                                    </p:set>
                                    <p:anim calcmode="lin" valueType="num">
                                      <p:cBhvr additive="base">
                                        <p:cTn id="20" dur="500" fill="hold"/>
                                        <p:tgtEl>
                                          <p:spTgt spid="559"/>
                                        </p:tgtEl>
                                        <p:attrNameLst>
                                          <p:attrName>ppt_x</p:attrName>
                                        </p:attrNameLst>
                                      </p:cBhvr>
                                      <p:tavLst>
                                        <p:tav tm="0">
                                          <p:val>
                                            <p:strVal val="#ppt_x"/>
                                          </p:val>
                                        </p:tav>
                                        <p:tav tm="100000">
                                          <p:val>
                                            <p:strVal val="#ppt_x"/>
                                          </p:val>
                                        </p:tav>
                                      </p:tavLst>
                                    </p:anim>
                                    <p:anim calcmode="lin" valueType="num">
                                      <p:cBhvr additive="base">
                                        <p:cTn id="21" dur="500" fill="hold"/>
                                        <p:tgtEl>
                                          <p:spTgt spid="5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 grpId="0"/>
      <p:bldP spid="5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51" name="Google Shape;551;p77"/>
          <p:cNvSpPr/>
          <p:nvPr/>
        </p:nvSpPr>
        <p:spPr>
          <a:xfrm rot="10800000">
            <a:off x="4295700" y="0"/>
            <a:ext cx="4848300" cy="721200"/>
          </a:xfrm>
          <a:prstGeom prst="rect">
            <a:avLst/>
          </a:prstGeom>
          <a:solidFill>
            <a:srgbClr val="7C8C03">
              <a:alpha val="575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7"/>
          <p:cNvSpPr/>
          <p:nvPr/>
        </p:nvSpPr>
        <p:spPr>
          <a:xfrm rot="10800000">
            <a:off x="-5100" y="4392925"/>
            <a:ext cx="6168900" cy="351900"/>
          </a:xfrm>
          <a:prstGeom prst="rect">
            <a:avLst/>
          </a:prstGeom>
          <a:solidFill>
            <a:schemeClr val="accent3">
              <a:alpha val="763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A5528705-611B-B6E8-2689-47AB005A3059}"/>
              </a:ext>
            </a:extLst>
          </p:cNvPr>
          <p:cNvSpPr txBox="1"/>
          <p:nvPr/>
        </p:nvSpPr>
        <p:spPr>
          <a:xfrm>
            <a:off x="500933" y="1587567"/>
            <a:ext cx="6370981" cy="1938992"/>
          </a:xfrm>
          <a:prstGeom prst="rect">
            <a:avLst/>
          </a:prstGeom>
          <a:noFill/>
        </p:spPr>
        <p:txBody>
          <a:bodyPr wrap="square">
            <a:spAutoFit/>
          </a:bodyPr>
          <a:lstStyle/>
          <a:p>
            <a:pPr marL="342900" indent="-342900">
              <a:buFont typeface="+mj-lt"/>
              <a:buAutoNum type="arabicPeriod"/>
            </a:pPr>
            <a:endParaRPr lang="en-US" sz="2000" dirty="0"/>
          </a:p>
          <a:p>
            <a:pPr marL="342900" indent="-342900">
              <a:buFont typeface="+mj-lt"/>
              <a:buAutoNum type="arabicPeriod"/>
            </a:pPr>
            <a:r>
              <a:rPr lang="en-US" sz="2000" dirty="0"/>
              <a:t>Soil sensor collects seven key soil metrics.</a:t>
            </a:r>
          </a:p>
          <a:p>
            <a:pPr marL="342900" indent="-342900">
              <a:buFont typeface="+mj-lt"/>
              <a:buAutoNum type="arabicPeriod"/>
            </a:pPr>
            <a:r>
              <a:rPr lang="en-US" sz="2000" dirty="0"/>
              <a:t>Arduino processes raw sensor data.</a:t>
            </a:r>
          </a:p>
          <a:p>
            <a:pPr marL="342900" indent="-342900">
              <a:buFont typeface="+mj-lt"/>
              <a:buAutoNum type="arabicPeriod"/>
            </a:pPr>
            <a:r>
              <a:rPr lang="en-US" sz="2000" dirty="0"/>
              <a:t>Data is sent to Raspberry Pi for analysis using ML model.</a:t>
            </a:r>
          </a:p>
          <a:p>
            <a:pPr marL="342900" indent="-342900">
              <a:buFont typeface="+mj-lt"/>
              <a:buAutoNum type="arabicPeriod"/>
            </a:pPr>
            <a:r>
              <a:rPr lang="en-US" sz="2000" dirty="0"/>
              <a:t>Results are displayed on a connected LCD screen.</a:t>
            </a:r>
          </a:p>
        </p:txBody>
      </p:sp>
      <p:sp>
        <p:nvSpPr>
          <p:cNvPr id="7" name="Google Shape;543;p76">
            <a:extLst>
              <a:ext uri="{FF2B5EF4-FFF2-40B4-BE49-F238E27FC236}">
                <a16:creationId xmlns:a16="http://schemas.microsoft.com/office/drawing/2014/main" id="{307BB740-D687-8B54-E698-1DAFBDA1D19C}"/>
              </a:ext>
            </a:extLst>
          </p:cNvPr>
          <p:cNvSpPr txBox="1">
            <a:spLocks noGrp="1"/>
          </p:cNvSpPr>
          <p:nvPr>
            <p:ph type="title"/>
          </p:nvPr>
        </p:nvSpPr>
        <p:spPr>
          <a:xfrm>
            <a:off x="0" y="89621"/>
            <a:ext cx="4738977" cy="841800"/>
          </a:xfrm>
          <a:prstGeom prst="rect">
            <a:avLst/>
          </a:prstGeom>
        </p:spPr>
        <p:txBody>
          <a:bodyPr spcFirstLastPara="1" wrap="square" lIns="91425" tIns="91425" rIns="91425" bIns="91425" anchor="ctr" anchorCtr="0">
            <a:noAutofit/>
          </a:bodyPr>
          <a:lstStyle/>
          <a:p>
            <a:pPr lvl="0"/>
            <a:r>
              <a:rPr lang="en-US" dirty="0">
                <a:solidFill>
                  <a:schemeClr val="tx1"/>
                </a:solidFill>
                <a:latin typeface="+mj-lt"/>
              </a:rPr>
              <a:t>system architecture </a:t>
            </a:r>
            <a:endParaRPr dirty="0">
              <a:solidFill>
                <a:schemeClr val="tx1"/>
              </a:solidFill>
              <a:latin typeface="+mj-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52"/>
                                        </p:tgtEl>
                                        <p:attrNameLst>
                                          <p:attrName>style.visibility</p:attrName>
                                        </p:attrNameLst>
                                      </p:cBhvr>
                                      <p:to>
                                        <p:strVal val="visible"/>
                                      </p:to>
                                    </p:set>
                                    <p:anim calcmode="lin" valueType="num">
                                      <p:cBhvr additive="base">
                                        <p:cTn id="7" dur="1000"/>
                                        <p:tgtEl>
                                          <p:spTgt spid="552"/>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551"/>
                                        </p:tgtEl>
                                        <p:attrNameLst>
                                          <p:attrName>style.visibility</p:attrName>
                                        </p:attrNameLst>
                                      </p:cBhvr>
                                      <p:to>
                                        <p:strVal val="visible"/>
                                      </p:to>
                                    </p:set>
                                    <p:anim calcmode="lin" valueType="num">
                                      <p:cBhvr additive="base">
                                        <p:cTn id="10" dur="1000"/>
                                        <p:tgtEl>
                                          <p:spTgt spid="551"/>
                                        </p:tgtEl>
                                        <p:attrNameLst>
                                          <p:attrName>ppt_x</p:attrName>
                                        </p:attrNameLst>
                                      </p:cBhvr>
                                      <p:tavLst>
                                        <p:tav tm="0">
                                          <p:val>
                                            <p:strVal val="#ppt_x+1"/>
                                          </p:val>
                                        </p:tav>
                                        <p:tav tm="100000">
                                          <p:val>
                                            <p:strVal val="#ppt_x"/>
                                          </p:val>
                                        </p:tav>
                                      </p:tavLst>
                                    </p:anim>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8" name="Google Shape;629;p79">
            <a:extLst>
              <a:ext uri="{FF2B5EF4-FFF2-40B4-BE49-F238E27FC236}">
                <a16:creationId xmlns:a16="http://schemas.microsoft.com/office/drawing/2014/main" id="{6FE4984C-56D2-BE16-6028-43C650EF59D0}"/>
              </a:ext>
            </a:extLst>
          </p:cNvPr>
          <p:cNvSpPr txBox="1">
            <a:spLocks/>
          </p:cNvSpPr>
          <p:nvPr/>
        </p:nvSpPr>
        <p:spPr>
          <a:xfrm>
            <a:off x="723900" y="361800"/>
            <a:ext cx="7696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3"/>
              </a:buClr>
              <a:buSzPts val="2800"/>
              <a:buFont typeface="Playfair Display"/>
              <a:buNone/>
              <a:defRPr sz="2800" b="1" i="0" u="none" strike="noStrike" cap="none">
                <a:solidFill>
                  <a:schemeClr val="accent3"/>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2pPr>
            <a:lvl3pPr marR="0" lvl="2"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3pPr>
            <a:lvl4pPr marR="0" lvl="3"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4pPr>
            <a:lvl5pPr marR="0" lvl="4"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5pPr>
            <a:lvl6pPr marR="0" lvl="5"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6pPr>
            <a:lvl7pPr marR="0" lvl="6"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7pPr>
            <a:lvl8pPr marR="0" lvl="7"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8pPr>
            <a:lvl9pPr marR="0" lvl="8" algn="l" rtl="0">
              <a:lnSpc>
                <a:spcPct val="100000"/>
              </a:lnSpc>
              <a:spcBef>
                <a:spcPts val="0"/>
              </a:spcBef>
              <a:spcAft>
                <a:spcPts val="0"/>
              </a:spcAft>
              <a:buClr>
                <a:schemeClr val="accent3"/>
              </a:buClr>
              <a:buSzPts val="2800"/>
              <a:buFont typeface="Arial"/>
              <a:buNone/>
              <a:defRPr sz="2800" b="0" i="0" u="none" strike="noStrike" cap="none">
                <a:solidFill>
                  <a:schemeClr val="accent3"/>
                </a:solidFill>
                <a:latin typeface="Arial"/>
                <a:ea typeface="Arial"/>
                <a:cs typeface="Arial"/>
                <a:sym typeface="Arial"/>
              </a:defRPr>
            </a:lvl9pPr>
          </a:lstStyle>
          <a:p>
            <a:r>
              <a:rPr lang="en-US" dirty="0">
                <a:solidFill>
                  <a:schemeClr val="tx1"/>
                </a:solidFill>
                <a:latin typeface="+mj-lt"/>
              </a:rPr>
              <a:t>NPK 5 pins soil sensor </a:t>
            </a:r>
          </a:p>
        </p:txBody>
      </p:sp>
      <p:sp>
        <p:nvSpPr>
          <p:cNvPr id="7" name="TextBox 6">
            <a:extLst>
              <a:ext uri="{FF2B5EF4-FFF2-40B4-BE49-F238E27FC236}">
                <a16:creationId xmlns:a16="http://schemas.microsoft.com/office/drawing/2014/main" id="{132F221D-42D8-2A4D-B1C1-5AAC5D725BCB}"/>
              </a:ext>
            </a:extLst>
          </p:cNvPr>
          <p:cNvSpPr txBox="1"/>
          <p:nvPr/>
        </p:nvSpPr>
        <p:spPr>
          <a:xfrm>
            <a:off x="190362" y="1252552"/>
            <a:ext cx="8763276" cy="3416320"/>
          </a:xfrm>
          <a:prstGeom prst="rect">
            <a:avLst/>
          </a:prstGeom>
          <a:noFill/>
        </p:spPr>
        <p:txBody>
          <a:bodyPr wrap="square">
            <a:spAutoFit/>
          </a:bodyPr>
          <a:lstStyle/>
          <a:p>
            <a:r>
              <a:rPr lang="ar-EG" sz="1800" dirty="0" err="1">
                <a:latin typeface="+mj-lt"/>
              </a:rPr>
              <a:t>It</a:t>
            </a:r>
            <a:r>
              <a:rPr lang="ar-EG" sz="1800" dirty="0">
                <a:latin typeface="+mj-lt"/>
              </a:rPr>
              <a:t> </a:t>
            </a:r>
            <a:r>
              <a:rPr lang="ar-EG" sz="1800" dirty="0" err="1">
                <a:latin typeface="+mj-lt"/>
              </a:rPr>
              <a:t>is</a:t>
            </a:r>
            <a:r>
              <a:rPr lang="ar-EG" sz="1800" dirty="0">
                <a:latin typeface="+mj-lt"/>
              </a:rPr>
              <a:t> a </a:t>
            </a:r>
            <a:r>
              <a:rPr lang="ar-EG" sz="1800" dirty="0" err="1">
                <a:latin typeface="+mj-lt"/>
              </a:rPr>
              <a:t>comprehensive</a:t>
            </a:r>
            <a:r>
              <a:rPr lang="ar-EG" sz="1800" dirty="0">
                <a:latin typeface="+mj-lt"/>
              </a:rPr>
              <a:t> </a:t>
            </a:r>
            <a:r>
              <a:rPr lang="ar-EG" sz="1800" dirty="0" err="1">
                <a:latin typeface="+mj-lt"/>
              </a:rPr>
              <a:t>sensor</a:t>
            </a:r>
            <a:r>
              <a:rPr lang="ar-EG" sz="1800" dirty="0">
                <a:latin typeface="+mj-lt"/>
              </a:rPr>
              <a:t> </a:t>
            </a:r>
            <a:r>
              <a:rPr lang="ar-EG" sz="1800" dirty="0" err="1">
                <a:latin typeface="+mj-lt"/>
              </a:rPr>
              <a:t>used</a:t>
            </a:r>
            <a:r>
              <a:rPr lang="ar-EG" sz="1800" dirty="0">
                <a:latin typeface="+mj-lt"/>
              </a:rPr>
              <a:t> </a:t>
            </a:r>
            <a:r>
              <a:rPr lang="ar-EG" sz="1800" dirty="0" err="1">
                <a:latin typeface="+mj-lt"/>
              </a:rPr>
              <a:t>in</a:t>
            </a:r>
            <a:r>
              <a:rPr lang="ar-EG" sz="1800" dirty="0">
                <a:latin typeface="+mj-lt"/>
              </a:rPr>
              <a:t> </a:t>
            </a:r>
            <a:r>
              <a:rPr lang="ar-EG" sz="1800" dirty="0" err="1">
                <a:latin typeface="+mj-lt"/>
              </a:rPr>
              <a:t>smart</a:t>
            </a:r>
            <a:r>
              <a:rPr lang="ar-EG" sz="1800" dirty="0">
                <a:latin typeface="+mj-lt"/>
              </a:rPr>
              <a:t> </a:t>
            </a:r>
            <a:r>
              <a:rPr lang="ar-EG" sz="1800" dirty="0" err="1">
                <a:latin typeface="+mj-lt"/>
              </a:rPr>
              <a:t>agriculture</a:t>
            </a:r>
            <a:r>
              <a:rPr lang="ar-EG" sz="1800" dirty="0">
                <a:latin typeface="+mj-lt"/>
              </a:rPr>
              <a:t> </a:t>
            </a:r>
            <a:r>
              <a:rPr lang="ar-EG" sz="1800" dirty="0" err="1">
                <a:latin typeface="+mj-lt"/>
              </a:rPr>
              <a:t>and</a:t>
            </a:r>
            <a:r>
              <a:rPr lang="ar-EG" sz="1800" dirty="0">
                <a:latin typeface="+mj-lt"/>
              </a:rPr>
              <a:t> </a:t>
            </a:r>
            <a:r>
              <a:rPr lang="ar-EG" sz="1800" dirty="0" err="1">
                <a:latin typeface="+mj-lt"/>
              </a:rPr>
              <a:t>is</a:t>
            </a:r>
            <a:r>
              <a:rPr lang="ar-EG" sz="1800" dirty="0">
                <a:latin typeface="+mj-lt"/>
              </a:rPr>
              <a:t> a </a:t>
            </a:r>
            <a:r>
              <a:rPr lang="ar-EG" sz="1800" dirty="0" err="1">
                <a:latin typeface="+mj-lt"/>
              </a:rPr>
              <a:t>powerful</a:t>
            </a:r>
            <a:r>
              <a:rPr lang="ar-EG" sz="1800" dirty="0">
                <a:latin typeface="+mj-lt"/>
              </a:rPr>
              <a:t> </a:t>
            </a:r>
            <a:r>
              <a:rPr lang="ar-EG" sz="1800" dirty="0" err="1">
                <a:latin typeface="+mj-lt"/>
              </a:rPr>
              <a:t>tool</a:t>
            </a:r>
            <a:r>
              <a:rPr lang="ar-EG" sz="1800" dirty="0">
                <a:latin typeface="+mj-lt"/>
              </a:rPr>
              <a:t> </a:t>
            </a:r>
            <a:r>
              <a:rPr lang="ar-EG" sz="1800" dirty="0" err="1">
                <a:latin typeface="+mj-lt"/>
              </a:rPr>
              <a:t>for</a:t>
            </a:r>
            <a:r>
              <a:rPr lang="ar-EG" sz="1800" dirty="0">
                <a:latin typeface="+mj-lt"/>
              </a:rPr>
              <a:t> </a:t>
            </a:r>
            <a:r>
              <a:rPr lang="ar-EG" sz="1800" dirty="0" err="1">
                <a:latin typeface="+mj-lt"/>
              </a:rPr>
              <a:t>improving</a:t>
            </a:r>
            <a:r>
              <a:rPr lang="ar-EG" sz="1800" dirty="0">
                <a:latin typeface="+mj-lt"/>
              </a:rPr>
              <a:t> </a:t>
            </a:r>
            <a:r>
              <a:rPr lang="ar-EG" sz="1800" dirty="0" err="1">
                <a:latin typeface="+mj-lt"/>
              </a:rPr>
              <a:t>agricultural</a:t>
            </a:r>
            <a:r>
              <a:rPr lang="ar-EG" sz="1800" dirty="0">
                <a:latin typeface="+mj-lt"/>
              </a:rPr>
              <a:t> </a:t>
            </a:r>
            <a:r>
              <a:rPr lang="ar-EG" sz="1800" dirty="0" err="1">
                <a:latin typeface="+mj-lt"/>
              </a:rPr>
              <a:t>productivity</a:t>
            </a:r>
            <a:r>
              <a:rPr lang="ar-EG" sz="1800" dirty="0">
                <a:latin typeface="+mj-lt"/>
              </a:rPr>
              <a:t> </a:t>
            </a:r>
            <a:r>
              <a:rPr lang="ar-EG" sz="1800" dirty="0" err="1">
                <a:latin typeface="+mj-lt"/>
              </a:rPr>
              <a:t>and</a:t>
            </a:r>
            <a:r>
              <a:rPr lang="ar-EG" sz="1800" dirty="0">
                <a:latin typeface="+mj-lt"/>
              </a:rPr>
              <a:t> </a:t>
            </a:r>
            <a:r>
              <a:rPr lang="ar-EG" sz="1800" dirty="0" err="1">
                <a:latin typeface="+mj-lt"/>
              </a:rPr>
              <a:t>facilitating</a:t>
            </a:r>
            <a:r>
              <a:rPr lang="ar-EG" sz="1800" dirty="0">
                <a:latin typeface="+mj-lt"/>
              </a:rPr>
              <a:t> </a:t>
            </a:r>
            <a:r>
              <a:rPr lang="ar-EG" sz="1800" dirty="0" err="1">
                <a:latin typeface="+mj-lt"/>
              </a:rPr>
              <a:t>the</a:t>
            </a:r>
            <a:r>
              <a:rPr lang="ar-EG" sz="1800" dirty="0">
                <a:latin typeface="+mj-lt"/>
              </a:rPr>
              <a:t> </a:t>
            </a:r>
            <a:r>
              <a:rPr lang="ar-EG" sz="1800" dirty="0" err="1">
                <a:latin typeface="+mj-lt"/>
              </a:rPr>
              <a:t>agricultural</a:t>
            </a:r>
            <a:r>
              <a:rPr lang="ar-EG" sz="1800" dirty="0">
                <a:latin typeface="+mj-lt"/>
              </a:rPr>
              <a:t> </a:t>
            </a:r>
            <a:r>
              <a:rPr lang="ar-EG" sz="1800" dirty="0" err="1">
                <a:latin typeface="+mj-lt"/>
              </a:rPr>
              <a:t>process</a:t>
            </a:r>
            <a:r>
              <a:rPr lang="ar-EG" sz="1800" dirty="0">
                <a:latin typeface="+mj-lt"/>
              </a:rPr>
              <a:t> </a:t>
            </a:r>
            <a:r>
              <a:rPr lang="ar-EG" sz="1800" dirty="0" err="1">
                <a:latin typeface="+mj-lt"/>
              </a:rPr>
              <a:t>for</a:t>
            </a:r>
            <a:r>
              <a:rPr lang="ar-EG" sz="1800" dirty="0">
                <a:latin typeface="+mj-lt"/>
              </a:rPr>
              <a:t> </a:t>
            </a:r>
            <a:r>
              <a:rPr lang="ar-EG" sz="1800" dirty="0" err="1">
                <a:latin typeface="+mj-lt"/>
              </a:rPr>
              <a:t>farmers</a:t>
            </a:r>
            <a:r>
              <a:rPr lang="ar-EG" sz="1800" dirty="0">
                <a:latin typeface="+mj-lt"/>
              </a:rPr>
              <a:t>.</a:t>
            </a:r>
            <a:endParaRPr lang="en-US" sz="1800" dirty="0">
              <a:latin typeface="+mj-lt"/>
            </a:endParaRPr>
          </a:p>
          <a:p>
            <a:endParaRPr lang="en-US" sz="1800" dirty="0">
              <a:latin typeface="+mj-lt"/>
            </a:endParaRPr>
          </a:p>
          <a:p>
            <a:r>
              <a:rPr lang="en-US" sz="1800" dirty="0">
                <a:latin typeface="+mj-lt"/>
              </a:rPr>
              <a:t>By </a:t>
            </a:r>
            <a:r>
              <a:rPr lang="ar-EG" sz="1800" dirty="0" err="1">
                <a:latin typeface="+mj-lt"/>
              </a:rPr>
              <a:t>measure</a:t>
            </a:r>
            <a:r>
              <a:rPr lang="en-US" sz="1800" dirty="0">
                <a:latin typeface="+mj-lt"/>
              </a:rPr>
              <a:t> 7</a:t>
            </a:r>
            <a:r>
              <a:rPr lang="ar-EG" sz="1800" dirty="0">
                <a:latin typeface="+mj-lt"/>
              </a:rPr>
              <a:t> </a:t>
            </a:r>
            <a:r>
              <a:rPr lang="ar-EG" sz="1800" dirty="0" err="1">
                <a:latin typeface="+mj-lt"/>
              </a:rPr>
              <a:t>important</a:t>
            </a:r>
            <a:r>
              <a:rPr lang="ar-EG" sz="1800" dirty="0">
                <a:latin typeface="+mj-lt"/>
              </a:rPr>
              <a:t> </a:t>
            </a:r>
            <a:r>
              <a:rPr lang="ar-EG" sz="1800" dirty="0" err="1">
                <a:latin typeface="+mj-lt"/>
              </a:rPr>
              <a:t>soil</a:t>
            </a:r>
            <a:r>
              <a:rPr lang="ar-EG" sz="1800" dirty="0">
                <a:latin typeface="+mj-lt"/>
              </a:rPr>
              <a:t> </a:t>
            </a:r>
            <a:r>
              <a:rPr lang="ar-EG" sz="1800" dirty="0" err="1">
                <a:latin typeface="+mj-lt"/>
              </a:rPr>
              <a:t>elements</a:t>
            </a:r>
            <a:r>
              <a:rPr lang="ar-EG" sz="1800" dirty="0">
                <a:latin typeface="+mj-lt"/>
              </a:rPr>
              <a:t>:</a:t>
            </a:r>
            <a:endParaRPr lang="en-US" sz="1800" dirty="0">
              <a:latin typeface="+mj-lt"/>
            </a:endParaRPr>
          </a:p>
          <a:p>
            <a:pPr marL="285750" indent="-285750" algn="l">
              <a:buFont typeface="Arial" panose="020B0604020202020204" pitchFamily="34" charset="0"/>
              <a:buChar char="•"/>
            </a:pPr>
            <a:endParaRPr lang="en-US" sz="1800" dirty="0">
              <a:latin typeface="+mj-lt"/>
            </a:endParaRPr>
          </a:p>
          <a:p>
            <a:pPr marL="285750" indent="-285750" algn="l">
              <a:buFont typeface="Arial" panose="020B0604020202020204" pitchFamily="34" charset="0"/>
              <a:buChar char="•"/>
            </a:pPr>
            <a:r>
              <a:rPr lang="en-US" sz="1800" dirty="0">
                <a:latin typeface="+mj-lt"/>
              </a:rPr>
              <a:t>Nitrogen (N)</a:t>
            </a:r>
          </a:p>
          <a:p>
            <a:pPr marL="285750" indent="-285750" algn="l">
              <a:buFont typeface="Arial" panose="020B0604020202020204" pitchFamily="34" charset="0"/>
              <a:buChar char="•"/>
            </a:pPr>
            <a:r>
              <a:rPr lang="en-US" sz="1800" dirty="0">
                <a:latin typeface="+mj-lt"/>
              </a:rPr>
              <a:t>Phosphorus (P)</a:t>
            </a:r>
          </a:p>
          <a:p>
            <a:pPr marL="285750" indent="-285750" algn="l">
              <a:buFont typeface="Arial" panose="020B0604020202020204" pitchFamily="34" charset="0"/>
              <a:buChar char="•"/>
            </a:pPr>
            <a:r>
              <a:rPr lang="en-US" sz="1800" dirty="0">
                <a:latin typeface="+mj-lt"/>
              </a:rPr>
              <a:t>Potassium (K)</a:t>
            </a:r>
          </a:p>
          <a:p>
            <a:pPr marL="285750" indent="-285750" algn="l">
              <a:buFont typeface="Arial" panose="020B0604020202020204" pitchFamily="34" charset="0"/>
              <a:buChar char="•"/>
            </a:pPr>
            <a:r>
              <a:rPr lang="en-US" sz="1800" dirty="0">
                <a:latin typeface="+mj-lt"/>
              </a:rPr>
              <a:t>Moisture (Moisture)</a:t>
            </a:r>
          </a:p>
          <a:p>
            <a:pPr marL="285750" indent="-285750" algn="l">
              <a:buFont typeface="Arial" panose="020B0604020202020204" pitchFamily="34" charset="0"/>
              <a:buChar char="•"/>
            </a:pPr>
            <a:r>
              <a:rPr lang="en-US" sz="1800" dirty="0">
                <a:latin typeface="+mj-lt"/>
              </a:rPr>
              <a:t>Temperature (Temperature) </a:t>
            </a:r>
          </a:p>
          <a:p>
            <a:pPr marL="285750" indent="-285750" algn="l">
              <a:buFont typeface="Arial" panose="020B0604020202020204" pitchFamily="34" charset="0"/>
              <a:buChar char="•"/>
            </a:pPr>
            <a:r>
              <a:rPr lang="en-US" sz="1800" dirty="0">
                <a:latin typeface="+mj-lt"/>
              </a:rPr>
              <a:t>Electrical Conductivity (EC)</a:t>
            </a:r>
          </a:p>
          <a:p>
            <a:pPr marL="285750" indent="-285750" algn="l">
              <a:buFont typeface="Arial" panose="020B0604020202020204" pitchFamily="34" charset="0"/>
              <a:buChar char="•"/>
            </a:pPr>
            <a:r>
              <a:rPr lang="en-US" sz="1800" dirty="0">
                <a:latin typeface="+mj-lt"/>
              </a:rPr>
              <a:t>pH (pH)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9"/>
        <p:cNvGrpSpPr/>
        <p:nvPr/>
      </p:nvGrpSpPr>
      <p:grpSpPr>
        <a:xfrm>
          <a:off x="0" y="0"/>
          <a:ext cx="0" cy="0"/>
          <a:chOff x="0" y="0"/>
          <a:chExt cx="0" cy="0"/>
        </a:xfrm>
      </p:grpSpPr>
      <p:sp>
        <p:nvSpPr>
          <p:cNvPr id="11" name="Title 10">
            <a:extLst>
              <a:ext uri="{FF2B5EF4-FFF2-40B4-BE49-F238E27FC236}">
                <a16:creationId xmlns:a16="http://schemas.microsoft.com/office/drawing/2014/main" id="{400C88D1-2C70-B45B-6BE6-8B9CE5FF9D04}"/>
              </a:ext>
            </a:extLst>
          </p:cNvPr>
          <p:cNvSpPr>
            <a:spLocks noGrp="1"/>
          </p:cNvSpPr>
          <p:nvPr>
            <p:ph type="title"/>
          </p:nvPr>
        </p:nvSpPr>
        <p:spPr>
          <a:xfrm>
            <a:off x="405849" y="282287"/>
            <a:ext cx="7696200" cy="572700"/>
          </a:xfrm>
        </p:spPr>
        <p:txBody>
          <a:bodyPr/>
          <a:lstStyle/>
          <a:p>
            <a:r>
              <a:rPr lang="en-US" dirty="0">
                <a:solidFill>
                  <a:schemeClr val="tx1"/>
                </a:solidFill>
                <a:latin typeface="+mj-lt"/>
              </a:rPr>
              <a:t>Benefits of </a:t>
            </a:r>
            <a:r>
              <a:rPr lang="ar-EG" dirty="0">
                <a:solidFill>
                  <a:schemeClr val="tx1"/>
                </a:solidFill>
                <a:latin typeface="+mj-lt"/>
              </a:rPr>
              <a:t>"NPK</a:t>
            </a:r>
            <a:r>
              <a:rPr lang="en-US" dirty="0">
                <a:solidFill>
                  <a:schemeClr val="tx1"/>
                </a:solidFill>
                <a:latin typeface="+mj-lt"/>
              </a:rPr>
              <a:t> sensor”</a:t>
            </a:r>
            <a:br>
              <a:rPr lang="en-US" dirty="0">
                <a:solidFill>
                  <a:schemeClr val="tx1"/>
                </a:solidFill>
                <a:latin typeface="+mj-lt"/>
              </a:rPr>
            </a:br>
            <a:endParaRPr lang="ar-EG" dirty="0">
              <a:solidFill>
                <a:schemeClr val="tx1"/>
              </a:solidFill>
              <a:latin typeface="+mj-lt"/>
            </a:endParaRPr>
          </a:p>
        </p:txBody>
      </p:sp>
      <p:sp>
        <p:nvSpPr>
          <p:cNvPr id="3" name="TextBox 2">
            <a:extLst>
              <a:ext uri="{FF2B5EF4-FFF2-40B4-BE49-F238E27FC236}">
                <a16:creationId xmlns:a16="http://schemas.microsoft.com/office/drawing/2014/main" id="{FBD007AC-FC1B-358D-E29F-52BAC60A3493}"/>
              </a:ext>
            </a:extLst>
          </p:cNvPr>
          <p:cNvSpPr txBox="1"/>
          <p:nvPr/>
        </p:nvSpPr>
        <p:spPr>
          <a:xfrm>
            <a:off x="621102" y="1183549"/>
            <a:ext cx="4572000" cy="2776401"/>
          </a:xfrm>
          <a:prstGeom prst="rect">
            <a:avLst/>
          </a:prstGeom>
          <a:noFill/>
        </p:spPr>
        <p:txBody>
          <a:bodyPr wrap="square">
            <a:spAutoFit/>
          </a:bodyPr>
          <a:lstStyle/>
          <a:p>
            <a:pPr marL="342900" indent="-342900">
              <a:lnSpc>
                <a:spcPct val="200000"/>
              </a:lnSpc>
              <a:buFont typeface="+mj-lt"/>
              <a:buAutoNum type="arabicPeriod"/>
            </a:pPr>
            <a:r>
              <a:rPr lang="ar-EG" sz="1800" dirty="0" err="1"/>
              <a:t>crop</a:t>
            </a:r>
            <a:r>
              <a:rPr lang="ar-EG" sz="1800" dirty="0"/>
              <a:t> </a:t>
            </a:r>
            <a:r>
              <a:rPr lang="ar-EG" sz="1800" dirty="0" err="1"/>
              <a:t>classification</a:t>
            </a:r>
            <a:endParaRPr lang="ar-EG" sz="1800" dirty="0"/>
          </a:p>
          <a:p>
            <a:pPr marL="342900" indent="-342900">
              <a:lnSpc>
                <a:spcPct val="200000"/>
              </a:lnSpc>
              <a:buFont typeface="+mj-lt"/>
              <a:buAutoNum type="arabicPeriod"/>
            </a:pPr>
            <a:r>
              <a:rPr lang="ar-EG" sz="1800" dirty="0" err="1"/>
              <a:t>determining</a:t>
            </a:r>
            <a:r>
              <a:rPr lang="ar-EG" sz="1800" dirty="0"/>
              <a:t> </a:t>
            </a:r>
            <a:r>
              <a:rPr lang="ar-EG" sz="1800" dirty="0" err="1"/>
              <a:t>soil</a:t>
            </a:r>
            <a:r>
              <a:rPr lang="ar-EG" sz="1800" dirty="0"/>
              <a:t> </a:t>
            </a:r>
            <a:r>
              <a:rPr lang="ar-EG" sz="1800" dirty="0" err="1"/>
              <a:t>acidity</a:t>
            </a:r>
            <a:endParaRPr lang="ar-EG" sz="1800" dirty="0"/>
          </a:p>
          <a:p>
            <a:pPr marL="342900" indent="-342900">
              <a:lnSpc>
                <a:spcPct val="200000"/>
              </a:lnSpc>
              <a:buFont typeface="+mj-lt"/>
              <a:buAutoNum type="arabicPeriod"/>
            </a:pPr>
            <a:r>
              <a:rPr lang="ar-EG" sz="1800" dirty="0" err="1"/>
              <a:t>discovering</a:t>
            </a:r>
            <a:r>
              <a:rPr lang="ar-EG" sz="1800" dirty="0"/>
              <a:t> </a:t>
            </a:r>
            <a:r>
              <a:rPr lang="ar-EG" sz="1800" dirty="0" err="1"/>
              <a:t>new</a:t>
            </a:r>
            <a:r>
              <a:rPr lang="ar-EG" sz="1800" dirty="0"/>
              <a:t> </a:t>
            </a:r>
            <a:r>
              <a:rPr lang="ar-EG" sz="1800" dirty="0" err="1"/>
              <a:t>agricultural</a:t>
            </a:r>
            <a:r>
              <a:rPr lang="ar-EG" sz="1800" dirty="0"/>
              <a:t> </a:t>
            </a:r>
            <a:r>
              <a:rPr lang="ar-EG" sz="1800" dirty="0" err="1"/>
              <a:t>lands</a:t>
            </a:r>
            <a:endParaRPr lang="ar-EG" sz="1800" dirty="0"/>
          </a:p>
          <a:p>
            <a:pPr marL="342900" indent="-342900">
              <a:lnSpc>
                <a:spcPct val="200000"/>
              </a:lnSpc>
              <a:buFont typeface="+mj-lt"/>
              <a:buAutoNum type="arabicPeriod"/>
            </a:pPr>
            <a:r>
              <a:rPr lang="ar-EG" sz="1800" dirty="0" err="1"/>
              <a:t>maintaining</a:t>
            </a:r>
            <a:r>
              <a:rPr lang="ar-EG" sz="1800" dirty="0"/>
              <a:t> </a:t>
            </a:r>
            <a:r>
              <a:rPr lang="ar-EG" sz="1800" dirty="0" err="1"/>
              <a:t>soil</a:t>
            </a:r>
            <a:r>
              <a:rPr lang="ar-EG" sz="1800" dirty="0"/>
              <a:t> </a:t>
            </a:r>
            <a:r>
              <a:rPr lang="ar-EG" sz="1800" dirty="0" err="1"/>
              <a:t>quality</a:t>
            </a:r>
            <a:r>
              <a:rPr lang="ar-EG" sz="1800" dirty="0"/>
              <a:t>,</a:t>
            </a:r>
          </a:p>
          <a:p>
            <a:pPr marL="342900" indent="-342900">
              <a:lnSpc>
                <a:spcPct val="200000"/>
              </a:lnSpc>
              <a:buFont typeface="+mj-lt"/>
              <a:buAutoNum type="arabicPeriod"/>
            </a:pPr>
            <a:r>
              <a:rPr lang="ar-EG" sz="1800" dirty="0" err="1"/>
              <a:t>addressing</a:t>
            </a:r>
            <a:r>
              <a:rPr lang="ar-EG" sz="1800" dirty="0"/>
              <a:t> </a:t>
            </a:r>
            <a:r>
              <a:rPr lang="ar-EG" sz="1800" dirty="0" err="1"/>
              <a:t>nutrient</a:t>
            </a:r>
            <a:r>
              <a:rPr lang="ar-EG" sz="1800" dirty="0"/>
              <a:t> </a:t>
            </a:r>
            <a:r>
              <a:rPr lang="ar-EG" sz="1800" dirty="0" err="1"/>
              <a:t>deficiencies</a:t>
            </a:r>
            <a:r>
              <a:rPr lang="ar-EG" sz="18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Lst>
  </p:timing>
</p:sld>
</file>

<file path=ppt/theme/theme1.xml><?xml version="1.0" encoding="utf-8"?>
<a:theme xmlns:a="http://schemas.openxmlformats.org/drawingml/2006/main" name="Sustainable Agriculture Project Proposal by Slidesgo">
  <a:themeElements>
    <a:clrScheme name="Simple Light">
      <a:dk1>
        <a:srgbClr val="000000"/>
      </a:dk1>
      <a:lt1>
        <a:srgbClr val="FFFFFF"/>
      </a:lt1>
      <a:dk2>
        <a:srgbClr val="666666"/>
      </a:dk2>
      <a:lt2>
        <a:srgbClr val="F4F7DA"/>
      </a:lt2>
      <a:accent1>
        <a:srgbClr val="B4BD6E"/>
      </a:accent1>
      <a:accent2>
        <a:srgbClr val="63753C"/>
      </a:accent2>
      <a:accent3>
        <a:srgbClr val="324A00"/>
      </a:accent3>
      <a:accent4>
        <a:srgbClr val="B45400"/>
      </a:accent4>
      <a:accent5>
        <a:srgbClr val="8C4303"/>
      </a:accent5>
      <a:accent6>
        <a:srgbClr val="EEFF4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1882</TotalTime>
  <Words>637</Words>
  <Application>Microsoft Office PowerPoint</Application>
  <PresentationFormat>On-screen Show (16:9)</PresentationFormat>
  <Paragraphs>133</Paragraphs>
  <Slides>28</Slides>
  <Notes>26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Playfair Display</vt:lpstr>
      <vt:lpstr>Sitka Display Semibold</vt:lpstr>
      <vt:lpstr>Montserrat</vt:lpstr>
      <vt:lpstr>Montserrat Medium</vt:lpstr>
      <vt:lpstr>Space Grotesk</vt:lpstr>
      <vt:lpstr>Arial</vt:lpstr>
      <vt:lpstr>Quicksand</vt:lpstr>
      <vt:lpstr>Sustainable Agriculture Project Proposal by Slidesgo</vt:lpstr>
      <vt:lpstr>AgriBot</vt:lpstr>
      <vt:lpstr>Team members</vt:lpstr>
      <vt:lpstr>1.Introduction 2. Motives for problem 3.system architecture  4.NPK sensor  5.Benefits of "NPK sensor” 6.project component 7. circuit and connections 8.combarsion      </vt:lpstr>
      <vt:lpstr>The world's population is expected to reach 9.8 billion by 2050, increasing pressure on food resources. The world faces significant challenges in food production due to limited agricultural land, water scarcity, and climate change, in addition to the impact of pests, diseases, and extreme weather conditions on agricultural production.</vt:lpstr>
      <vt:lpstr>Egypt faces similar challenges, including scarcity of arable land, water shortages, and climate change, which threaten food security.  Meeting these challenges is essential to ensure sustainable food production and economic stability in the country</vt:lpstr>
      <vt:lpstr>Motives for problem</vt:lpstr>
      <vt:lpstr>system architecture </vt:lpstr>
      <vt:lpstr>PowerPoint Presentation</vt:lpstr>
      <vt:lpstr>Benefits of "NPK sensor” </vt:lpstr>
      <vt:lpstr>Benefits of "NPK sensor” </vt:lpstr>
      <vt:lpstr>project component </vt:lpstr>
      <vt:lpstr>project component </vt:lpstr>
      <vt:lpstr>circuit and connections</vt:lpstr>
      <vt:lpstr>circuit and connections</vt:lpstr>
      <vt:lpstr>Why ML model</vt:lpstr>
      <vt:lpstr>ML model</vt:lpstr>
      <vt:lpstr>Results </vt:lpstr>
      <vt:lpstr>Flow chart Diagram</vt:lpstr>
      <vt:lpstr>Another project</vt:lpstr>
      <vt:lpstr>Comparing with other project </vt:lpstr>
      <vt:lpstr>Web page</vt:lpstr>
      <vt:lpstr>Web page</vt:lpstr>
      <vt:lpstr>Web page</vt:lpstr>
      <vt:lpstr>Challenges</vt:lpstr>
      <vt:lpstr>Project summary</vt:lpstr>
      <vt:lpstr>Use case1</vt:lpstr>
      <vt:lpstr>Use case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AgriBot</dc:title>
  <dc:creator>Moghazy_AI</dc:creator>
  <cp:lastModifiedBy>مغازي رفعت محمد</cp:lastModifiedBy>
  <cp:revision>16</cp:revision>
  <dcterms:modified xsi:type="dcterms:W3CDTF">2025-06-21T13:29:15Z</dcterms:modified>
</cp:coreProperties>
</file>